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charts/chartEx2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charts/chartEx3.xml" ContentType="application/vnd.ms-office.chartex+xml"/>
  <Override PartName="/ppt/charts/style3.xml" ContentType="application/vnd.ms-office.chartstyle+xml"/>
  <Override PartName="/ppt/charts/colors3.xml" ContentType="application/vnd.ms-office.chartcolorstyle+xml"/>
  <Override PartName="/ppt/charts/chartEx4.xml" ContentType="application/vnd.ms-office.chartex+xml"/>
  <Override PartName="/ppt/charts/style4.xml" ContentType="application/vnd.ms-office.chartstyle+xml"/>
  <Override PartName="/ppt/charts/colors4.xml" ContentType="application/vnd.ms-office.chartcolorstyle+xml"/>
  <Override PartName="/ppt/charts/chartEx5.xml" ContentType="application/vnd.ms-office.chartex+xml"/>
  <Override PartName="/ppt/charts/style5.xml" ContentType="application/vnd.ms-office.chartstyle+xml"/>
  <Override PartName="/ppt/charts/colors5.xml" ContentType="application/vnd.ms-office.chartcolorstyle+xml"/>
  <Override PartName="/ppt/charts/chartEx6.xml" ContentType="application/vnd.ms-office.chartex+xml"/>
  <Override PartName="/ppt/charts/style6.xml" ContentType="application/vnd.ms-office.chartstyle+xml"/>
  <Override PartName="/ppt/charts/colors6.xml" ContentType="application/vnd.ms-office.chartcolorstyle+xml"/>
  <Override PartName="/ppt/charts/chartEx7.xml" ContentType="application/vnd.ms-office.chartex+xml"/>
  <Override PartName="/ppt/charts/style7.xml" ContentType="application/vnd.ms-office.chartstyle+xml"/>
  <Override PartName="/ppt/charts/colors7.xml" ContentType="application/vnd.ms-office.chartcolorstyle+xml"/>
  <Override PartName="/ppt/charts/chartEx8.xml" ContentType="application/vnd.ms-office.chartex+xml"/>
  <Override PartName="/ppt/charts/style8.xml" ContentType="application/vnd.ms-office.chartstyle+xml"/>
  <Override PartName="/ppt/charts/colors8.xml" ContentType="application/vnd.ms-office.chartcolorstyl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52"/>
  </p:notesMasterIdLst>
  <p:sldIdLst>
    <p:sldId id="259" r:id="rId6"/>
    <p:sldId id="2370" r:id="rId7"/>
    <p:sldId id="2373" r:id="rId8"/>
    <p:sldId id="2391" r:id="rId9"/>
    <p:sldId id="2393" r:id="rId10"/>
    <p:sldId id="2392" r:id="rId11"/>
    <p:sldId id="2396" r:id="rId12"/>
    <p:sldId id="2395" r:id="rId13"/>
    <p:sldId id="2397" r:id="rId14"/>
    <p:sldId id="2394" r:id="rId15"/>
    <p:sldId id="483" r:id="rId16"/>
    <p:sldId id="2389" r:id="rId17"/>
    <p:sldId id="2388" r:id="rId18"/>
    <p:sldId id="533" r:id="rId19"/>
    <p:sldId id="2386" r:id="rId20"/>
    <p:sldId id="2387" r:id="rId21"/>
    <p:sldId id="523" r:id="rId22"/>
    <p:sldId id="474" r:id="rId23"/>
    <p:sldId id="476" r:id="rId24"/>
    <p:sldId id="478" r:id="rId25"/>
    <p:sldId id="488" r:id="rId26"/>
    <p:sldId id="534" r:id="rId27"/>
    <p:sldId id="524" r:id="rId28"/>
    <p:sldId id="515" r:id="rId29"/>
    <p:sldId id="525" r:id="rId30"/>
    <p:sldId id="526" r:id="rId31"/>
    <p:sldId id="527" r:id="rId32"/>
    <p:sldId id="528" r:id="rId33"/>
    <p:sldId id="529" r:id="rId34"/>
    <p:sldId id="532" r:id="rId35"/>
    <p:sldId id="491" r:id="rId36"/>
    <p:sldId id="266" r:id="rId37"/>
    <p:sldId id="256" r:id="rId38"/>
    <p:sldId id="535" r:id="rId39"/>
    <p:sldId id="257" r:id="rId40"/>
    <p:sldId id="536" r:id="rId41"/>
    <p:sldId id="261" r:id="rId42"/>
    <p:sldId id="273" r:id="rId43"/>
    <p:sldId id="275" r:id="rId44"/>
    <p:sldId id="439" r:id="rId45"/>
    <p:sldId id="530" r:id="rId46"/>
    <p:sldId id="531" r:id="rId47"/>
    <p:sldId id="2380" r:id="rId48"/>
    <p:sldId id="2384" r:id="rId49"/>
    <p:sldId id="2385" r:id="rId50"/>
    <p:sldId id="258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DB9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288FDA-F724-485B-919E-2D55636BE9A0}" v="50" dt="2025-09-25T01:40:06.9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16" autoAdjust="0"/>
    <p:restoredTop sz="96247" autoAdjust="0"/>
  </p:normalViewPr>
  <p:slideViewPr>
    <p:cSldViewPr snapToGrid="0">
      <p:cViewPr>
        <p:scale>
          <a:sx n="70" d="100"/>
          <a:sy n="70" d="100"/>
        </p:scale>
        <p:origin x="1110" y="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tableStyles" Target="tableStyle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microsoft.com/office/2015/10/relationships/revisionInfo" Target="revisionInfo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notesMaster" Target="notesMasters/notesMaster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https://asgov-my.sharepoint.com/personal/byron_johns_americansystems_com/Documents/NAACP/Copy%20of%20MAP%20Results%202024-2025%20Attachment.xlsx" TargetMode="Externa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https://asgov-my.sharepoint.com/personal/byron_johns_americansystems_com/Documents/NAACP/Copy%20of%20MAP%20Results%202024-2025%20Attachment.xlsx" TargetMode="External"/></Relationships>
</file>

<file path=ppt/charts/_rels/chartEx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oleObject" Target="https://asgov-my.sharepoint.com/personal/byron_johns_americansystems_com/Documents/NAACP/Copy%20of%20MAP%20Results%202024-2025%20Attachment.xlsx" TargetMode="External"/></Relationships>
</file>

<file path=ppt/charts/_rels/chartEx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oleObject" Target="https://asgov-my.sharepoint.com/personal/byron_johns_americansystems_com/Documents/NAACP/Copy%20of%20MAP%20Results%202024-2025%20Attachment.xlsx" TargetMode="External"/></Relationships>
</file>

<file path=ppt/charts/_rels/chartEx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oleObject" Target="https://asgov-my.sharepoint.com/personal/byron_johns_americansystems_com/Documents/NAACP/Copy%20of%20MAP%20Results%202024-2025%20Attachment.xlsx" TargetMode="External"/></Relationships>
</file>

<file path=ppt/charts/_rels/chartEx6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oleObject" Target="https://asgov-my.sharepoint.com/personal/byron_johns_americansystems_com/Documents/NAACP/Copy%20of%20MAP%20Results%202024-2025%20Attachment.xlsx" TargetMode="External"/></Relationships>
</file>

<file path=ppt/charts/_rels/chartEx7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microsoft.com/office/2011/relationships/chartStyle" Target="style7.xml"/><Relationship Id="rId1" Type="http://schemas.openxmlformats.org/officeDocument/2006/relationships/oleObject" Target="https://asgov-my.sharepoint.com/personal/byron_johns_americansystems_com/Documents/NAACP/Copy%20of%20MAP%20Results%202024-2025%20Attachment.xlsx" TargetMode="External"/></Relationships>
</file>

<file path=ppt/charts/_rels/chartEx8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oleObject" Target="https://asgov-my.sharepoint.com/personal/byron_johns_americansystems_com/Documents/NAACP/Copy%20of%20MAP%20Results%202024-2025%20Attachment.xlsx" TargetMode="External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'Middle Spring MAPM'!$C$3:$C$42</cx:f>
        <cx:lvl ptCount="40" formatCode="###0.0">
          <cx:pt idx="0">19.623971797884824</cx:pt>
          <cx:pt idx="1">33.501259445843871</cx:pt>
          <cx:pt idx="2">18.569254185692543</cx:pt>
          <cx:pt idx="3">22.038216560509539</cx:pt>
          <cx:pt idx="4">64.962726304579363</cx:pt>
          <cx:pt idx="5">29.716981132075453</cx:pt>
          <cx:pt idx="6">36.949516648764728</cx:pt>
          <cx:pt idx="7">40.422322775264</cx:pt>
          <cx:pt idx="8">12.960436562073664</cx:pt>
          <cx:pt idx="9">64.888888888888914</cx:pt>
          <cx:pt idx="10">16.295427901524018</cx:pt>
          <cx:pt idx="11">67.351351351351326</cx:pt>
          <cx:pt idx="12">14.525139664804486</cx:pt>
          <cx:pt idx="13">28.999999999999989</cx:pt>
          <cx:pt idx="14">47.339246119733964</cx:pt>
          <cx:pt idx="15">42.621259029927757</cx:pt>
          <cx:pt idx="16">16.998950682056677</cx:pt>
          <cx:pt idx="17">7.8260869565217375</cx:pt>
          <cx:pt idx="18">23.328964613368321</cx:pt>
          <cx:pt idx="19">29.353233830845756</cx:pt>
          <cx:pt idx="20">61.908646003262604</cx:pt>
          <cx:pt idx="21">29.224137931034498</cx:pt>
          <cx:pt idx="22">53.930131004366793</cx:pt>
          <cx:pt idx="23">72.764561115668712</cx:pt>
          <cx:pt idx="24">28.571428571428605</cx:pt>
          <cx:pt idx="25">33.478893740902521</cx:pt>
          <cx:pt idx="26">29.209979209979213</cx:pt>
          <cx:pt idx="27">44.522968197879834</cx:pt>
          <cx:pt idx="28">27.383367139959425</cx:pt>
          <cx:pt idx="29">13.377483443708615</cx:pt>
          <cx:pt idx="30">45.504840940525533</cx:pt>
          <cx:pt idx="31">30.07209062821833</cx:pt>
          <cx:pt idx="32">28.978978978978983</cx:pt>
          <cx:pt idx="33">58.220338983050766</cx:pt>
          <cx:pt idx="34">48.674242424242422</cx:pt>
          <cx:pt idx="35">49.306296691568868</cx:pt>
          <cx:pt idx="36">39.008142116950438</cx:pt>
          <cx:pt idx="37">59.952038369304553</cx:pt>
          <cx:pt idx="38">17.548387096774185</cx:pt>
          <cx:pt idx="39">30.96192384769537</cx:pt>
        </cx:lvl>
      </cx:numDim>
    </cx:data>
    <cx:data id="1">
      <cx:numDim type="val">
        <cx:f>'Middle Spring MAPM'!$D$3:$D$42</cx:f>
        <cx:lvl ptCount="40" formatCode="###0.0">
          <cx:pt idx="0">42.187500000000007</cx:pt>
          <cx:pt idx="1">61.016949152542367</cx:pt>
          <cx:pt idx="2">37.704918032786885</cx:pt>
          <cx:pt idx="3">41.758241758241766</cx:pt>
          <cx:pt idx="4">85.119047619047606</cx:pt>
          <cx:pt idx="5">74.820143884892133</cx:pt>
          <cx:pt idx="6">81.188118811881154</cx:pt>
          <cx:pt idx="7">58.333333333333343</cx:pt>
          <cx:pt idx="8">40.540540540540533</cx:pt>
          <cx:pt idx="9">83.727034120734928</cx:pt>
          <cx:pt idx="10">40.983606557377051</cx:pt>
          <cx:pt idx="11">81.534090909090921</cx:pt>
          <cx:pt idx="12">21.428571428571427</cx:pt>
          <cx:pt idx="13">69.56521739130433</cx:pt>
          <cx:pt idx="14">77.642276422764255</cx:pt>
          <cx:pt idx="15">69.060773480662974</cx:pt>
          <cx:pt idx="16">43.902439024390247</cx:pt>
          <cx:pt idx="17">18.18181818181818</cx:pt>
          <cx:pt idx="18">52.845528455284544</cx:pt>
          <cx:pt idx="19">50</cx:pt>
          <cx:pt idx="20">82.352941176470623</cx:pt>
          <cx:pt idx="21">64.900662251655632</cx:pt>
          <cx:pt idx="22">74.074074074074105</cx:pt>
          <cx:pt idx="23">80.927835051546424</cx:pt>
          <cx:pt idx="24">38.596491228070178</cx:pt>
          <cx:pt idx="25">58.064516129032263</cx:pt>
          <cx:pt idx="26">65.053763440860223</cx:pt>
          <cx:pt idx="27">57.499999999999986</cx:pt>
          <cx:pt idx="28">38.333333333333343</cx:pt>
          <cx:pt idx="29">50.000000000000007</cx:pt>
          <cx:pt idx="30">43.859649122807006</cx:pt>
          <cx:pt idx="31">38.70967741935484</cx:pt>
          <cx:pt idx="32">24.999999999999996</cx:pt>
          <cx:pt idx="33">89.705882352941188</cx:pt>
          <cx:pt idx="34">59.116022099447498</cx:pt>
          <cx:pt idx="35">72.682926829268254</cx:pt>
          <cx:pt idx="36">60.352422907489043</cx:pt>
          <cx:pt idx="37">62.000000000000007</cx:pt>
          <cx:pt idx="38">40.38461538461538</cx:pt>
          <cx:pt idx="39">48.863636363636374</cx:pt>
        </cx:lvl>
      </cx:numDim>
    </cx:data>
    <cx:data id="2">
      <cx:numDim type="val">
        <cx:f>'Middle Spring MAPM'!$E$3:$E$42</cx:f>
        <cx:lvl ptCount="40" formatCode="###0.0">
          <cx:pt idx="0">25.099601593625497</cx:pt>
          <cx:pt idx="1">28.42105263157897</cx:pt>
          <cx:pt idx="2">16.080402010050239</cx:pt>
          <cx:pt idx="3">22.113022113022108</cx:pt>
          <cx:pt idx="4">31.73076923076923</cx:pt>
          <cx:pt idx="5">19.776119402985078</cx:pt>
          <cx:pt idx="6">31.937172774869104</cx:pt>
          <cx:pt idx="7">34.567901234567898</cx:pt>
          <cx:pt idx="8">13.872832369942213</cx:pt>
          <cx:pt idx="9">33.898305084745743</cx:pt>
          <cx:pt idx="10">14.948453608247421</cx:pt>
          <cx:pt idx="11">41.666666666666671</cx:pt>
          <cx:pt idx="12">15.727002967359043</cx:pt>
          <cx:pt idx="13">21.107266435986148</cx:pt>
          <cx:pt idx="14">27.68595041322315</cx:pt>
          <cx:pt idx="15">17.460317460317473</cx:pt>
          <cx:pt idx="16">12.29508196721312</cx:pt>
          <cx:pt idx="17">7.6388888888888884</cx:pt>
          <cx:pt idx="18">16.071428571428577</cx:pt>
          <cx:pt idx="19">25.423728813559322</cx:pt>
          <cx:pt idx="20">35.119047619047635</cx:pt>
          <cx:pt idx="21">37.33333333333335</cx:pt>
          <cx:pt idx="22">31.578947368421055</cx:pt>
          <cx:pt idx="23">44.117647058823536</cx:pt>
          <cx:pt idx="24">18.939393939393941</cx:pt>
          <cx:pt idx="25">12.800000000000001</cx:pt>
          <cx:pt idx="26">20.486111111111132</cx:pt>
          <cx:pt idx="27">35.087719298245617</cx:pt>
          <cx:pt idx="28">13.793103448275861</cx:pt>
          <cx:pt idx="29">12.222222222222218</cx:pt>
          <cx:pt idx="30">25.257731958762882</cx:pt>
          <cx:pt idx="31">19.323671497584549</cx:pt>
          <cx:pt idx="32">17.968749999999989</cx:pt>
          <cx:pt idx="33">41.927083333333364</cx:pt>
          <cx:pt idx="34">27.272727272727284</cx:pt>
          <cx:pt idx="35">23.437500000000018</cx:pt>
          <cx:pt idx="36">19.248826291079812</cx:pt>
          <cx:pt idx="37">33.333333333333336</cx:pt>
          <cx:pt idx="38">17.012448132780094</cx:pt>
          <cx:pt idx="39">23.07692307692307</cx:pt>
        </cx:lvl>
      </cx:numDim>
    </cx:data>
    <cx:data id="3">
      <cx:numDim type="val">
        <cx:f>'Middle Spring MAPM'!$F$3:$F$42</cx:f>
        <cx:lvl ptCount="40" formatCode="###0.0">
          <cx:pt idx="0">8.3146067415730212</cx:pt>
          <cx:pt idx="1">18.411552346570382</cx:pt>
          <cx:pt idx="2">17.499999999999996</cx:pt>
          <cx:pt idx="3">8.7557603686635996</cx:pt>
          <cx:pt idx="4">41.176470588235283</cx:pt>
          <cx:pt idx="5">12.582781456953647</cx:pt>
          <cx:pt idx="6">11.1111111111111</cx:pt>
          <cx:pt idx="7">23.489932885906036</cx:pt>
          <cx:pt idx="8">8.3700440528634417</cx:pt>
          <cx:pt idx="9">34.782608695652172</cx:pt>
          <cx:pt idx="10">7.6604554865424399</cx:pt>
          <cx:pt idx="11">46.913580246913597</cx:pt>
          <cx:pt idx="12">9.8958333333333357</cx:pt>
          <cx:pt idx="13">15.646258503401356</cx:pt>
          <cx:pt idx="14">25.490196078431381</cx:pt>
          <cx:pt idx="15">15.194346289752637</cx:pt>
          <cx:pt idx="16">9.1362126245847151</cx:pt>
          <cx:pt idx="17">6.0215053763440842</cx:pt>
          <cx:pt idx="18">12.499999999999998</cx:pt>
          <cx:pt idx="19">14.245810055865929</cx:pt>
          <cx:pt idx="20">45.333333333333314</cx:pt>
          <cx:pt idx="21">13.731343283582074</cx:pt>
          <cx:pt idx="22">47.887323943661976</cx:pt>
          <cx:pt idx="23">60.326086956521735</cx:pt>
          <cx:pt idx="24">17.105263157894733</cx:pt>
          <cx:pt idx="25">15.45454545454546</cx:pt>
          <cx:pt idx="26">12.765957446808502</cx:pt>
          <cx:pt idx="27">30.147058823529409</cx:pt>
          <cx:pt idx="28">15.813953488372091</cx:pt>
          <cx:pt idx="29">6.7368421052631655</cx:pt>
          <cx:pt idx="30">17.886178861788615</cx:pt>
          <cx:pt idx="31">11.219512195121947</cx:pt>
          <cx:pt idx="32">11.999999999999998</cx:pt>
          <cx:pt idx="33">25.877192982456158</cx:pt>
          <cx:pt idx="34">29.857819905213219</cx:pt>
          <cx:pt idx="35">22.881355932203398</cx:pt>
          <cx:pt idx="36">18.736383442265783</cx:pt>
          <cx:pt idx="37">43.478260869565204</cx:pt>
          <cx:pt idx="38">11.219512195121958</cx:pt>
          <cx:pt idx="39">12.761506276150639</cx:pt>
        </cx:lvl>
      </cx:numDim>
    </cx:data>
    <cx:data id="4">
      <cx:numDim type="val">
        <cx:f>'Middle Spring MAPM'!$G$3:$G$42</cx:f>
        <cx:lvl ptCount="40" formatCode="###0.0">
          <cx:pt idx="0">40.740740740740748</cx:pt>
          <cx:pt idx="1">40.000000000000007</cx:pt>
          <cx:pt idx="2">6.666666666666667</cx:pt>
          <cx:pt idx="3">33.333333333333336</cx:pt>
          <cx:pt idx="4">61.66666666666665</cx:pt>
          <cx:pt idx="5">22.222222222222218</cx:pt>
          <cx:pt idx="6">70.212765957446848</cx:pt>
          <cx:pt idx="7">51.666666666666664</cx:pt>
          <cx:pt idx="8">25</cx:pt>
          <cx:pt idx="9">61.111111111111128</cx:pt>
          <cx:pt idx="10">38.297872340425535</cx:pt>
          <cx:pt idx="11">69.736842105263179</cx:pt>
          <cx:pt idx="12">28.571428571428569</cx:pt>
          <cx:pt idx="13">48.148148148148138</cx:pt>
          <cx:pt idx="14">48.07692307692308</cx:pt>
          <cx:pt idx="15">70.370370370370352</cx:pt>
          <cx:pt idx="16">40.47619047619046</cx:pt>
          <cx:pt idx="17">15.000000000000002</cx:pt>
          <cx:pt idx="18">45.833333333333329</cx:pt>
          <cx:pt idx="19">48.148148148148152</cx:pt>
          <cx:pt idx="20">72.641509433962284</cx:pt>
          <cx:pt idx="21">52.941176470588246</cx:pt>
          <cx:pt idx="22">71.428571428571431</cx:pt>
          <cx:pt idx="23">77.669902912621367</cx:pt>
          <cx:pt idx="24">44.117647058823536</cx:pt>
          <cx:pt idx="25">45.238095238095227</cx:pt>
          <cx:pt idx="26">29.629629629629626</cx:pt>
          <cx:pt idx="27">51.724137931034477</cx:pt>
          <cx:pt idx="28">38.235294117647065</cx:pt>
          <cx:pt idx="29">56.25</cx:pt>
          <cx:pt idx="30">49.019607843137251</cx:pt>
          <cx:pt idx="31">51.562500000000021</cx:pt>
          <cx:pt idx="32">46.15384615384616</cx:pt>
          <cx:pt idx="33">72.857142857142875</cx:pt>
          <cx:pt idx="34">63.157894736842131</cx:pt>
          <cx:pt idx="35">50</cx:pt>
          <cx:pt idx="36">53.947368421052637</cx:pt>
          <cx:pt idx="37">76.271186440677937</cx:pt>
          <cx:pt idx="38">40.625</cx:pt>
          <cx:pt idx="39">58.730158730158742</cx:pt>
        </cx:lvl>
      </cx:numDim>
    </cx:data>
    <cx:data id="5">
      <cx:numDim type="val">
        <cx:f>'Middle Spring MAPM'!$H$3:$H$42</cx:f>
        <cx:lvl ptCount="40" formatCode="###0.0">
          <cx:pt idx="0">45.901639344262307</cx:pt>
          <cx:pt idx="1">41.967213114754067</cx:pt>
          <cx:pt idx="2">27.27272727272727</cx:pt>
          <cx:pt idx="3">41.999999999999979</cx:pt>
          <cx:pt idx="4">62.039660056657226</cx:pt>
          <cx:pt idx="5">52.222222222222221</cx:pt>
          <cx:pt idx="6">75.316455696202524</cx:pt>
          <cx:pt idx="7">47.222222222222236</cx:pt>
          <cx:pt idx="8">26.923076923076923</cx:pt>
          <cx:pt idx="9">62.931034482758633</cx:pt>
          <cx:pt idx="10">44.776119402985081</cx:pt>
          <cx:pt idx="11">63.444108761329289</cx:pt>
          <cx:pt idx="12">23.913043478260864</cx:pt>
          <cx:pt idx="13">50.000000000000007</cx:pt>
          <cx:pt idx="14">57.961783439490439</cx:pt>
          <cx:pt idx="15">56.790123456790155</cx:pt>
          <cx:pt idx="16">39.860139860139839</cx:pt>
          <cx:pt idx="17">19.230769230769234</cx:pt>
          <cx:pt idx="18">43.396226415094347</cx:pt>
          <cx:pt idx="19">66.956521739130437</cx:pt>
          <cx:pt idx="20">68.815331010452951</cx:pt>
          <cx:pt idx="21">58.749999999999979</cx:pt>
          <cx:pt idx="22">52.808988764044926</cx:pt>
          <cx:pt idx="23">75.934230194319937</cx:pt>
          <cx:pt idx="24">54.128440366972484</cx:pt>
          <cx:pt idx="25">51.941747572815551</cx:pt>
          <cx:pt idx="26">42</cx:pt>
          <cx:pt idx="27">47.921225382932157</cx:pt>
          <cx:pt idx="28">55.208333333333343</cx:pt>
          <cx:pt idx="29">37.837837837837824</cx:pt>
          <cx:pt idx="30">69.79865771812085</cx:pt>
          <cx:pt idx="31">62.890625000000036</cx:pt>
          <cx:pt idx="32">58.510638297872362</cx:pt>
          <cx:pt idx="33">81.843575418994391</cx:pt>
          <cx:pt idx="34">59.285714285714299</cx:pt>
          <cx:pt idx="35">40.350877192982466</cx:pt>
          <cx:pt idx="36">59.249329758713159</cx:pt>
          <cx:pt idx="37">70.719602977667506</cx:pt>
          <cx:pt idx="38">38.888888888888872</cx:pt>
          <cx:pt idx="39">58.547008547008566</cx:pt>
        </cx:lvl>
      </cx:numDim>
    </cx:data>
    <cx:data id="6">
      <cx:numDim type="val">
        <cx:f>'Middle Spring MAPM'!$I$3:$I$42</cx:f>
        <cx:lvl ptCount="40" formatCode="###0.0">
          <cx:pt idx="0">3.2388663967611335</cx:pt>
          <cx:pt idx="1">3.5714285714285716</cx:pt>
          <cx:pt idx="2">5.8823529411764701</cx:pt>
          <cx:pt idx="3">5.2631578947368443</cx:pt>
          <cx:pt idx="4">30.000000000000007</cx:pt>
          <cx:pt idx="5">3.6231884057971024</cx:pt>
          <cx:pt idx="6">2.8169014084507045</cx:pt>
          <cx:pt idx="7">4.3478260869565215</cx:pt>
          <cx:pt idx="8">1.8779342723004691</cx:pt>
          <cx:pt idx="9">36</cx:pt>
          <cx:pt idx="10">2.8112449799196799</cx:pt>
          <cx:pt idx="11">21.874999999999996</cx:pt>
          <cx:pt idx="12">4.7468354430379724</cx:pt>
          <cx:pt idx="13">5.0359712230215825</cx:pt>
          <cx:pt idx="14">7.6923076923076952</cx:pt>
          <cx:pt idx="15">8.2758620689655178</cx:pt>
          <cx:pt idx="16">3.4700315457413269</cx:pt>
          <cx:pt idx="17">3.9711191335740059</cx:pt>
          <cx:pt idx="18">8.6294416243654801</cx:pt>
          <cx:pt idx="19">4.6052631578947389</cx:pt>
          <cx:pt idx="20">14.457831325301207</cx:pt>
          <cx:pt idx="21">4</cx:pt>
          <cx:pt idx="22">50</cx:pt>
          <cx:pt idx="23">26.415094339622645</cx:pt>
          <cx:pt idx="24">4.4247787610619458</cx:pt>
          <cx:pt idx="25">6.1403508771929829</cx:pt>
          <cx:pt idx="26">4.4871794871794872</cx:pt>
          <cx:pt idx="27">3.5714285714285712</cx:pt>
          <cx:pt idx="28">2.9411764705882346</cx:pt>
          <cx:pt idx="29">1.8656716417910439</cx:pt>
          <cx:pt idx="30">6.3829787234042552</cx:pt>
          <cx:pt idx="31">1.3636363636363638</cx:pt>
          <cx:pt idx="32">1.875</cx:pt>
          <cx:pt idx="33">7.7380952380952364</cx:pt>
          <cx:pt idx="34">14.035087719298243</cx:pt>
          <cx:pt idx="35">2.4999999999999996</cx:pt>
          <cx:pt idx="36">3.5555555555555562</cx:pt>
          <cx:pt idx="37">25.000000000000004</cx:pt>
          <cx:pt idx="38">4.3269230769230793</cx:pt>
          <cx:pt idx="39">2.5000000000000004</cx:pt>
        </cx:lvl>
      </cx:numDim>
    </cx:data>
    <cx:data id="7">
      <cx:numDim type="val">
        <cx:f>'Middle Spring MAPM'!$J$3:$J$42</cx:f>
        <cx:lvl ptCount="40" formatCode="###0.0">
          <cx:pt idx="0">12.216404886561955</cx:pt>
          <cx:pt idx="1">15.015974440894555</cx:pt>
          <cx:pt idx="2">13.888888888888902</cx:pt>
          <cx:pt idx="3">15.068493150684944</cx:pt>
          <cx:pt idx="4">40.517241379310342</cx:pt>
          <cx:pt idx="5">14.843749999999977</cx:pt>
          <cx:pt idx="6">15.675675675675659</cx:pt>
          <cx:pt idx="7">20.833333333333332</cx:pt>
          <cx:pt idx="8">8.6134453781512708</cx:pt>
          <cx:pt idx="9">39.644970414201168</cx:pt>
          <cx:pt idx="10">8.6505190311418634</cx:pt>
          <cx:pt idx="11">45.378151260504183</cx:pt>
          <cx:pt idx="12">11.69686985172981</cx:pt>
          <cx:pt idx="13">15.536105032822757</cx:pt>
          <cx:pt idx="14">22.443181818181824</cx:pt>
          <cx:pt idx="15">15.669515669515672</cx:pt>
          <cx:pt idx="16">8.3202511773940344</cx:pt>
          <cx:pt idx="17">7.0796460176991118</cx:pt>
          <cx:pt idx="18">13.807531380753138</cx:pt>
          <cx:pt idx="19">15.580736543909355</cx:pt>
          <cx:pt idx="20">32.710280373831772</cx:pt>
          <cx:pt idx="21">17.594936708860768</cx:pt>
          <cx:pt idx="22">34.653465346534638</cx:pt>
          <cx:pt idx="23">36.585365853658537</cx:pt>
          <cx:pt idx="24">13.836477987421382</cx:pt>
          <cx:pt idx="25">10.139860139860135</cx:pt>
          <cx:pt idx="26">16.317991631799153</cx:pt>
          <cx:pt idx="27">23.270440251572332</cx:pt>
          <cx:pt idx="28">13.108614232209744</cx:pt>
          <cx:pt idx="29">8.0260303687635588</cx:pt>
          <cx:pt idx="30">18.77551020408163</cx:pt>
          <cx:pt idx="31">8.8477366255143846</cx:pt>
          <cx:pt idx="32">10.256410256410261</cx:pt>
          <cx:pt idx="33">31.501057082452405</cx:pt>
          <cx:pt idx="34">25.266903914590753</cx:pt>
          <cx:pt idx="35">22.513089005235592</cx:pt>
          <cx:pt idx="36">14.991181657848335</cx:pt>
          <cx:pt idx="37">27.672955974842772</cx:pt>
          <cx:pt idx="38">14.315352697095431</cx:pt>
          <cx:pt idx="39">13.663366336633661</cx:pt>
        </cx:lvl>
      </cx:numDim>
    </cx:data>
    <cx:data id="8">
      <cx:numDim type="val">
        <cx:f>'Middle Spring MAPM'!$K$3:$K$42</cx:f>
        <cx:lvl ptCount="40" formatCode="###0.0">
          <cx:pt idx="0">6.818181818181821</cx:pt>
          <cx:pt idx="1">4.0000000000000044</cx:pt>
          <cx:pt idx="2">5.128205128205126</cx:pt>
          <cx:pt idx="3">9.2592592592592613</cx:pt>
          <cx:pt idx="4">23.333333333333321</cx:pt>
          <cx:pt idx="5">6.8376068376068382</cx:pt>
          <cx:pt idx="6">14.615384615384622</cx:pt>
          <cx:pt idx="7">12.500000000000004</cx:pt>
          <cx:pt idx="8">3.1578947368421062</cx:pt>
          <cx:pt idx="9">21.176470588235301</cx:pt>
          <cx:pt idx="10">5.3435114503816799</cx:pt>
          <cx:pt idx="11">25</cx:pt>
          <cx:pt idx="12">1.2345679012345678</cx:pt>
          <cx:pt idx="13">3.960396039603959</cx:pt>
          <cx:pt idx="14">9.9999999999999947</cx:pt>
          <cx:pt idx="15">8.9887640449438209</cx:pt>
          <cx:pt idx="16">8.1300813008130106</cx:pt>
          <cx:pt idx="17">2.5641025641025634</cx:pt>
          <cx:pt idx="18">5.4054054054054053</cx:pt>
          <cx:pt idx="19">10.41666666666667</cx:pt>
          <cx:pt idx="20">28.96551724137932</cx:pt>
          <cx:pt idx="21">9.9009900990098991</cx:pt>
          <cx:pt idx="22">20.930232558139533</cx:pt>
          <cx:pt idx="23">29.508196721311489</cx:pt>
          <cx:pt idx="24">8</cx:pt>
          <cx:pt idx="25">20.168067226890745</cx:pt>
          <cx:pt idx="26">4.8387096774193568</cx:pt>
          <cx:pt idx="27">13.793103448275863</cx:pt>
          <cx:pt idx="28">3.8461538461538458</cx:pt>
          <cx:pt idx="29">12.380952380952385</cx:pt>
          <cx:pt idx="30">16.666666666666661</cx:pt>
          <cx:pt idx="31">7.3684210526315788</cx:pt>
          <cx:pt idx="32">11.494252873563223</cx:pt>
          <cx:pt idx="33">22.377622377622394</cx:pt>
          <cx:pt idx="34">20.33898305084746</cx:pt>
          <cx:pt idx="35">8.9108910891089117</cx:pt>
          <cx:pt idx="36">12.5</cx:pt>
          <cx:pt idx="37">13.084112149532711</cx:pt>
          <cx:pt idx="38">6.1538461538461515</cx:pt>
          <cx:pt idx="39">11.290322580645155</cx:pt>
        </cx:lvl>
      </cx:numDim>
    </cx:data>
    <cx:data id="9">
      <cx:numDim type="val">
        <cx:f>'Middle Spring MAPM'!$L$3:$L$42</cx:f>
        <cx:lvl ptCount="40" formatCode="###0.0">
          <cx:pt idx="0">2.9411764705882351</cx:pt>
          <cx:pt idx="1">7.5</cx:pt>
          <cx:pt idx="2">19.35483870967742</cx:pt>
          <cx:pt idx="3">4</cx:pt>
          <cx:pt idx="4">40</cx:pt>
          <cx:pt idx="5">5.7142857142857135</cx:pt>
          <cx:pt idx="6">3.3333333333333321</cx:pt>
          <cx:pt idx="7">0</cx:pt>
          <cx:pt idx="8">9.7222222222222197</cx:pt>
          <cx:pt idx="9">46.428571428571416</cx:pt>
          <cx:pt idx="10">3.5714285714285716</cx:pt>
          <cx:pt idx="11">50</cx:pt>
          <cx:pt idx="12">18.032786885245905</cx:pt>
          <cx:pt idx="13">8.695652173913043</cx:pt>
          <cx:pt idx="14">37.777777777777779</cx:pt>
          <cx:pt idx="15">8.1632653061224492</cx:pt>
          <cx:pt idx="16">2.5641025641025634</cx:pt>
          <cx:pt idx="17">1.6949152542372878</cx:pt>
          <cx:pt idx="18">10.937500000000004</cx:pt>
          <cx:pt idx="19">15.384615384615389</cx:pt>
          <cx:pt idx="20">38.235294117647051</cx:pt>
          <cx:pt idx="21">10.416666666666666</cx:pt>
          <cx:pt idx="22">12.5</cx:pt>
          <cx:pt idx="23">45.238095238095248</cx:pt>
          <cx:pt idx="24">17.142857142857146</cx:pt>
          <cx:pt idx="25">3.4482758620689653</cx:pt>
          <cx:pt idx="26">6.6666666666666652</cx:pt>
          <cx:pt idx="27">23.07692307692308</cx:pt>
          <cx:pt idx="28">11.320754716981133</cx:pt>
          <cx:pt idx="29">9.8360655737704938</cx:pt>
          <cx:pt idx="30">18.518518518518519</cx:pt>
          <cx:pt idx="31">3.0769230769230771</cx:pt>
          <cx:pt idx="32">5.7142857142857135</cx:pt>
          <cx:pt idx="33">23.52941176470588</cx:pt>
          <cx:pt idx="34">45.283018867924525</cx:pt>
          <cx:pt idx="35">14.814814814814813</cx:pt>
          <cx:pt idx="36">16.455696202531644</cx:pt>
          <cx:pt idx="37">38.888888888888886</cx:pt>
          <cx:pt idx="38">6.9444444444444438</cx:pt>
          <cx:pt idx="39">9.0909090909090935</cx:pt>
        </cx:lvl>
      </cx:numDim>
    </cx:data>
  </cx:chartData>
  <cx:chart>
    <cx:title pos="t" align="ctr" overlay="0">
      <cx:tx>
        <cx:txData>
          <cx:v>Middle School Spring25 MAP-M w. Service Groups 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en-US" sz="1400" b="0" i="0" u="none" strike="noStrike" baseline="0" dirty="0">
              <a:solidFill>
                <a:sysClr val="windowText" lastClr="000000">
                  <a:lumMod val="65000"/>
                  <a:lumOff val="35000"/>
                </a:sysClr>
              </a:solidFill>
              <a:latin typeface="Calibri"/>
            </a:rPr>
            <a:t>Middle School Spring25 MAP-M w. Service Groups </a:t>
          </a:r>
        </a:p>
      </cx:txPr>
    </cx:title>
    <cx:plotArea>
      <cx:plotAreaRegion>
        <cx:series layoutId="boxWhisker" uniqueId="{CF4CCB31-014C-4E83-97AB-076DCE337133}">
          <cx:tx>
            <cx:txData>
              <cx:f>'Middle Spring MAPM'!$C$2</cx:f>
              <cx:v>All Students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049DFAFD-B9FC-461D-8C0B-07FC3E3A54B0}">
          <cx:tx>
            <cx:txData>
              <cx:f>'Middle Spring MAPM'!$D$2</cx:f>
              <cx:v>Asian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E227E758-22D0-49E9-B0E1-748EE69308BB}">
          <cx:tx>
            <cx:txData>
              <cx:f>'Middle Spring MAPM'!$E$2</cx:f>
              <cx:v>Black or African American</cx:v>
            </cx:txData>
          </cx:tx>
          <cx:spPr>
            <a:ln>
              <a:solidFill>
                <a:schemeClr val="bg1">
                  <a:lumMod val="85000"/>
                </a:schemeClr>
              </a:solidFill>
            </a:ln>
          </cx:spPr>
          <cx:dataId val="2"/>
          <cx:layoutPr>
            <cx:visibility meanLine="0" meanMarker="1" nonoutliers="0" outliers="1"/>
            <cx:statistics quartileMethod="exclusive"/>
          </cx:layoutPr>
        </cx:series>
        <cx:series layoutId="boxWhisker" uniqueId="{3C3B79D1-74F9-4044-93E3-4929D94D0113}">
          <cx:tx>
            <cx:txData>
              <cx:f>'Middle Spring MAPM'!$F$2</cx:f>
              <cx:v>Hispanic/ Latino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3"/>
          <cx:layoutPr>
            <cx:visibility meanLine="0" meanMarker="1" nonoutliers="0" outliers="1"/>
            <cx:statistics quartileMethod="exclusive"/>
          </cx:layoutPr>
        </cx:series>
        <cx:series layoutId="boxWhisker" uniqueId="{7987FF7E-C309-45BB-9AAD-72CF31B0137D}">
          <cx:tx>
            <cx:txData>
              <cx:f>'Middle Spring MAPM'!$G$2</cx:f>
              <cx:v>Two or More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4"/>
          <cx:layoutPr>
            <cx:visibility meanLine="0" meanMarker="1" nonoutliers="0" outliers="1"/>
            <cx:statistics quartileMethod="exclusive"/>
          </cx:layoutPr>
        </cx:series>
        <cx:series layoutId="boxWhisker" uniqueId="{51489B3F-A1CA-490F-91A5-8100CD435160}">
          <cx:tx>
            <cx:txData>
              <cx:f>'Middle Spring MAPM'!$H$2</cx:f>
              <cx:v>White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5"/>
          <cx:layoutPr>
            <cx:visibility meanLine="0" meanMarker="1" nonoutliers="0" outliers="1"/>
            <cx:statistics quartileMethod="exclusive"/>
          </cx:layoutPr>
        </cx:series>
        <cx:series layoutId="boxWhisker" uniqueId="{09285182-785E-4F3A-8FB7-9D3A3CE7946E}">
          <cx:tx>
            <cx:txData>
              <cx:f>'Middle Spring MAPM'!$I$2</cx:f>
              <cx:v>ELD</cx:v>
            </cx:txData>
          </cx:tx>
          <cx:dataId val="6"/>
          <cx:layoutPr>
            <cx:visibility meanLine="0" meanMarker="1" nonoutliers="0" outliers="1"/>
            <cx:statistics quartileMethod="exclusive"/>
          </cx:layoutPr>
        </cx:series>
        <cx:series layoutId="boxWhisker" uniqueId="{68F4046D-EFB5-4A6E-8787-D710B7BAD1F1}">
          <cx:tx>
            <cx:txData>
              <cx:f>'Middle Spring MAPM'!$J$2</cx:f>
              <cx:v>FARMS</cx:v>
            </cx:txData>
          </cx:tx>
          <cx:dataId val="7"/>
          <cx:layoutPr>
            <cx:visibility meanLine="0" meanMarker="1" nonoutliers="0" outliers="1"/>
            <cx:statistics quartileMethod="exclusive"/>
          </cx:layoutPr>
        </cx:series>
        <cx:series layoutId="boxWhisker" uniqueId="{96A0C7FC-A9F6-4695-A02D-BC78C4163572}">
          <cx:tx>
            <cx:txData>
              <cx:f>'Middle Spring MAPM'!$K$2</cx:f>
              <cx:v>IEP</cx:v>
            </cx:txData>
          </cx:tx>
          <cx:dataId val="8"/>
          <cx:layoutPr>
            <cx:visibility meanLine="0" meanMarker="1" nonoutliers="0" outliers="1"/>
            <cx:statistics quartileMethod="exclusive"/>
          </cx:layoutPr>
        </cx:series>
        <cx:series layoutId="boxWhisker" uniqueId="{EF3686A3-26F2-4283-9E41-B248B5EA877E}">
          <cx:tx>
            <cx:txData>
              <cx:f>'Middle Spring MAPM'!$L$2</cx:f>
              <cx:v>ReEML</cx:v>
            </cx:txData>
          </cx:tx>
          <cx:dataId val="9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1.5"/>
        <cx:title>
          <cx:tx>
            <cx:txData>
              <cx:v>Student Subgroup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1197" b="0" i="0" u="none" strike="noStrike" cap="all" baseline="0" dirty="0">
                  <a:solidFill>
                    <a:srgbClr val="FF0000"/>
                  </a:solidFill>
                  <a:latin typeface="Aptos" panose="02110004020202020204"/>
                </a:rPr>
                <a:t>Student Subgroup</a:t>
              </a:r>
            </a:p>
          </cx:txPr>
        </cx:title>
        <cx:tickLabels/>
      </cx:axis>
      <cx:axis id="1">
        <cx:valScaling/>
        <cx:title>
          <cx:tx>
            <cx:txData>
              <cx:v>Percent proficient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1197" b="0" i="0" u="none" strike="noStrike" cap="all" baseline="0" dirty="0">
                  <a:solidFill>
                    <a:srgbClr val="FF0000"/>
                  </a:solidFill>
                  <a:latin typeface="Aptos" panose="02110004020202020204"/>
                </a:rPr>
                <a:t>Percent proficient</a:t>
              </a:r>
            </a:p>
          </cx:txPr>
        </cx:title>
        <cx:majorGridlines/>
        <cx:minorGridlines/>
        <cx:tickLabels/>
      </cx:axis>
    </cx:plotArea>
    <cx:legend pos="t" align="ctr" overlay="0"/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'Middle Spring MAPM'!$E$3:$E$42</cx:f>
        <cx:lvl ptCount="40" formatCode="###0.0">
          <cx:pt idx="0">25.099601593625497</cx:pt>
          <cx:pt idx="1">28.42105263157897</cx:pt>
          <cx:pt idx="2">16.080402010050239</cx:pt>
          <cx:pt idx="3">22.113022113022108</cx:pt>
          <cx:pt idx="4">31.73076923076923</cx:pt>
          <cx:pt idx="5">19.776119402985078</cx:pt>
          <cx:pt idx="6">31.937172774869104</cx:pt>
          <cx:pt idx="7">34.567901234567898</cx:pt>
          <cx:pt idx="8">13.872832369942213</cx:pt>
          <cx:pt idx="9">33.898305084745743</cx:pt>
          <cx:pt idx="10">14.948453608247421</cx:pt>
          <cx:pt idx="11">41.666666666666671</cx:pt>
          <cx:pt idx="12">15.727002967359043</cx:pt>
          <cx:pt idx="13">21.107266435986148</cx:pt>
          <cx:pt idx="14">27.68595041322315</cx:pt>
          <cx:pt idx="15">17.460317460317473</cx:pt>
          <cx:pt idx="16">12.29508196721312</cx:pt>
          <cx:pt idx="17">7.6388888888888884</cx:pt>
          <cx:pt idx="18">16.071428571428577</cx:pt>
          <cx:pt idx="19">25.423728813559322</cx:pt>
          <cx:pt idx="20">35.119047619047635</cx:pt>
          <cx:pt idx="21">37.33333333333335</cx:pt>
          <cx:pt idx="22">31.578947368421055</cx:pt>
          <cx:pt idx="23">44.117647058823536</cx:pt>
          <cx:pt idx="24">18.939393939393941</cx:pt>
          <cx:pt idx="25">12.800000000000001</cx:pt>
          <cx:pt idx="26">20.486111111111132</cx:pt>
          <cx:pt idx="27">35.087719298245617</cx:pt>
          <cx:pt idx="28">13.793103448275861</cx:pt>
          <cx:pt idx="29">12.222222222222218</cx:pt>
          <cx:pt idx="30">25.257731958762882</cx:pt>
          <cx:pt idx="31">19.323671497584549</cx:pt>
          <cx:pt idx="32">17.968749999999989</cx:pt>
          <cx:pt idx="33">41.927083333333364</cx:pt>
          <cx:pt idx="34">27.272727272727284</cx:pt>
          <cx:pt idx="35">23.437500000000018</cx:pt>
          <cx:pt idx="36">19.248826291079812</cx:pt>
          <cx:pt idx="37">33.333333333333336</cx:pt>
          <cx:pt idx="38">17.012448132780094</cx:pt>
          <cx:pt idx="39">23.07692307692307</cx:pt>
        </cx:lvl>
      </cx:numDim>
    </cx:data>
  </cx:chartData>
  <cx:chart>
    <cx:title pos="t" align="ctr" overlay="0">
      <cx:tx>
        <cx:txData>
          <cx:v>MS MAP-M Spring25 Frequency of 'Black or African American'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en-US" sz="1400" b="0" i="0" u="none" strike="noStrike" baseline="0" dirty="0">
              <a:solidFill>
                <a:sysClr val="windowText" lastClr="000000">
                  <a:lumMod val="65000"/>
                  <a:lumOff val="35000"/>
                </a:sysClr>
              </a:solidFill>
              <a:latin typeface="Calibri"/>
            </a:rPr>
            <a:t>MS MAP-M Spring25 Frequency of 'Black or African American'</a:t>
          </a:r>
        </a:p>
      </cx:txPr>
    </cx:title>
    <cx:plotArea>
      <cx:plotAreaRegion>
        <cx:series layoutId="clusteredColumn" uniqueId="{EE0D4D58-58E0-4E99-974D-F6C0C8141C1F}">
          <cx:dataId val="0"/>
          <cx:layoutPr>
            <cx:binning intervalClosed="r">
              <cx:binSize val="7"/>
            </cx:binning>
          </cx:layoutPr>
        </cx:series>
      </cx:plotAreaRegion>
      <cx:axis id="0">
        <cx:catScaling gapWidth="0.330000013"/>
        <cx:title>
          <cx:tx>
            <cx:txData>
              <cx:v>Black or African American</cx:v>
            </cx:txData>
          </cx:tx>
        </cx:title>
        <cx:tickLabels/>
      </cx:axis>
      <cx:axis id="1">
        <cx:valScaling/>
        <cx:title>
          <cx:tx>
            <cx:txData>
              <cx:v>Frequency</cx:v>
            </cx:txData>
          </cx:tx>
        </cx:title>
        <cx:majorGridlines/>
        <cx:tickLabels/>
      </cx:axis>
    </cx:plotArea>
  </cx:chart>
</cx:chartSpace>
</file>

<file path=ppt/charts/chartEx3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'Middle Spring MAPM'!$F$3:$F$42</cx:f>
        <cx:lvl ptCount="40" formatCode="###0.0">
          <cx:pt idx="0">8.3146067415730212</cx:pt>
          <cx:pt idx="1">18.411552346570382</cx:pt>
          <cx:pt idx="2">17.499999999999996</cx:pt>
          <cx:pt idx="3">8.7557603686635996</cx:pt>
          <cx:pt idx="4">41.176470588235283</cx:pt>
          <cx:pt idx="5">12.582781456953647</cx:pt>
          <cx:pt idx="6">11.1111111111111</cx:pt>
          <cx:pt idx="7">23.489932885906036</cx:pt>
          <cx:pt idx="8">8.3700440528634417</cx:pt>
          <cx:pt idx="9">34.782608695652172</cx:pt>
          <cx:pt idx="10">7.6604554865424399</cx:pt>
          <cx:pt idx="11">46.913580246913597</cx:pt>
          <cx:pt idx="12">9.8958333333333357</cx:pt>
          <cx:pt idx="13">15.646258503401356</cx:pt>
          <cx:pt idx="14">25.490196078431381</cx:pt>
          <cx:pt idx="15">15.194346289752637</cx:pt>
          <cx:pt idx="16">9.1362126245847151</cx:pt>
          <cx:pt idx="17">6.0215053763440842</cx:pt>
          <cx:pt idx="18">12.499999999999998</cx:pt>
          <cx:pt idx="19">14.245810055865929</cx:pt>
          <cx:pt idx="20">45.333333333333314</cx:pt>
          <cx:pt idx="21">13.731343283582074</cx:pt>
          <cx:pt idx="22">47.887323943661976</cx:pt>
          <cx:pt idx="23">60.326086956521735</cx:pt>
          <cx:pt idx="24">17.105263157894733</cx:pt>
          <cx:pt idx="25">15.45454545454546</cx:pt>
          <cx:pt idx="26">12.765957446808502</cx:pt>
          <cx:pt idx="27">30.147058823529409</cx:pt>
          <cx:pt idx="28">15.813953488372091</cx:pt>
          <cx:pt idx="29">6.7368421052631655</cx:pt>
          <cx:pt idx="30">17.886178861788615</cx:pt>
          <cx:pt idx="31">11.219512195121947</cx:pt>
          <cx:pt idx="32">11.999999999999998</cx:pt>
          <cx:pt idx="33">25.877192982456158</cx:pt>
          <cx:pt idx="34">29.857819905213219</cx:pt>
          <cx:pt idx="35">22.881355932203398</cx:pt>
          <cx:pt idx="36">18.736383442265783</cx:pt>
          <cx:pt idx="37">43.478260869565204</cx:pt>
          <cx:pt idx="38">11.219512195121958</cx:pt>
          <cx:pt idx="39">12.761506276150639</cx:pt>
        </cx:lvl>
      </cx:numDim>
    </cx:data>
  </cx:chartData>
  <cx:chart>
    <cx:title pos="t" align="ctr" overlay="0">
      <cx:tx>
        <cx:rich>
          <a:bodyPr spcFirstLastPara="1" vertOverflow="ellipsis" horzOverflow="overflow" wrap="square" lIns="0" tIns="0" rIns="0" bIns="0" anchor="ctr" anchorCtr="1"/>
          <a:lstStyle/>
          <a:p>
            <a:pPr algn="ctr" rtl="0">
              <a:defRPr/>
            </a:pPr>
            <a:r>
              <a:rPr lang="en-US" sz="1400" b="0" i="0" u="none" strike="noStrike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latin typeface="Calibri"/>
                <a:ea typeface="Calibri" panose="020F0502020204030204" pitchFamily="34" charset="0"/>
                <a:cs typeface="Calibri" panose="020F0502020204030204" pitchFamily="34" charset="0"/>
              </a:rPr>
              <a:t>MS MAP-M Spring25 </a:t>
            </a:r>
            <a:r>
              <a:rPr lang="en-US" sz="1400" b="0" i="0" u="none" strike="noStrike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Calibri"/>
              </a:rPr>
              <a:t>Frequency of 'Hispanic/ Latino'</a:t>
            </a:r>
          </a:p>
        </cx:rich>
      </cx:tx>
    </cx:title>
    <cx:plotArea>
      <cx:plotAreaRegion>
        <cx:series layoutId="clusteredColumn" uniqueId="{A6892944-4FD8-45F6-A279-6A859E5CF971}">
          <cx:dataId val="0"/>
          <cx:layoutPr>
            <cx:binning intervalClosed="r">
              <cx:binSize val="10"/>
            </cx:binning>
          </cx:layoutPr>
        </cx:series>
      </cx:plotAreaRegion>
      <cx:axis id="0">
        <cx:catScaling gapWidth="0.330000013"/>
        <cx:title>
          <cx:tx>
            <cx:txData>
              <cx:v>Hispanic/ Latino</cx:v>
            </cx:txData>
          </cx:tx>
        </cx:title>
        <cx:tickLabels/>
      </cx:axis>
      <cx:axis id="1">
        <cx:valScaling/>
        <cx:title>
          <cx:tx>
            <cx:txData>
              <cx:v>Frequency</cx:v>
            </cx:txData>
          </cx:tx>
        </cx:title>
        <cx:majorGridlines/>
        <cx:tickLabels/>
      </cx:axis>
    </cx:plotArea>
  </cx:chart>
</cx:chartSpace>
</file>

<file path=ppt/charts/chartEx4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'Middle Spring MAPM (DIFF)'!$C$3:$C$42</cx:f>
        <cx:lvl ptCount="40" formatCode="###0.0">
          <cx:pt idx="0">-7.4788319404329542</cx:pt>
          <cx:pt idx="1">-4.4297750369147408</cx:pt>
          <cx:pt idx="2">0.61673193049965036</cx:pt>
          <cx:pt idx="3">-6.4989537032794118</cx:pt>
          <cx:pt idx="4">-5.24312418296131</cx:pt>
          <cx:pt idx="5">-3.8905394319668503</cx:pt>
          <cx:pt idx="6">-4.0842386254968375</cx:pt>
          <cx:pt idx="7">-6.7333658474905107</cx:pt>
          <cx:pt idx="8">-4.9246809313989317</cx:pt>
          <cx:pt idx="9">-4.5307539682538902</cx:pt>
          <cx:pt idx="10">-2.8940834214795785</cx:pt>
          <cx:pt idx="11">-9.5384974607437414</cx:pt>
          <cx:pt idx="12">-1.1167157828762129</cx:pt>
          <cx:pt idx="13">-2.2958435207824017</cx:pt>
          <cx:pt idx="14">-1.8812438579943347</cx:pt>
          <cx:pt idx="15">-6.4960826107783518</cx:pt>
          <cx:pt idx="16">-1.1828674997615138</cx:pt>
          <cx:pt idx="17">-1.6977225672877738</cx:pt>
          <cx:pt idx="18">-2.6162765861101924</cx:pt>
          <cx:pt idx="19">-0.048759524635965334</cx:pt>
          <cx:pt idx="20">0.22408778691239206</cx:pt>
          <cx:pt idx="21">-5.9799437016185593</cx:pt>
          <cx:pt idx="22">-7.083084854664051</cx:pt>
          <cx:pt idx="23">-0.2654957486692382</cx:pt>
          <cx:pt idx="24">-5.6012332990750053</cx:pt>
          <cx:pt idx="25">-5.4729476188708261</cx:pt>
          <cx:pt idx="26">-4.123354123354094</cx:pt>
          <cx:pt idx="27">-8.0396062955647523</cx:pt>
          <cx:pt idx="28">-3.4783563069343373</cx:pt>
          <cx:pt idx="29">-3.376443257862066</cx:pt>
          <cx:pt idx="30">-6.4129672786525305</cx:pt>
          <cx:pt idx="31">-2.819966398258213</cx:pt>
          <cx:pt idx="32">-4.8578790270633441</cx:pt>
          <cx:pt idx="33">-4.3547683130866446</cx:pt>
          <cx:pt idx="34">-6.1980376136005262</cx:pt>
          <cx:pt idx="35">-5.5216722318495783</cx:pt>
          <cx:pt idx="36">-5.8376065662699972</cx:pt>
          <cx:pt idx="37">-3.244087538685875</cx:pt>
          <cx:pt idx="38">-3.9445343961473149</cx:pt>
          <cx:pt idx="39">-5.9440417741449174</cx:pt>
        </cx:lvl>
      </cx:numDim>
    </cx:data>
    <cx:data id="1">
      <cx:numDim type="val">
        <cx:f>'Middle Spring MAPM (DIFF)'!$D$3:$D$42</cx:f>
        <cx:lvl ptCount="40" formatCode="###0.0">
          <cx:pt idx="0">-15.877016129032249</cx:pt>
          <cx:pt idx="1">1.0169491525423595</cx:pt>
          <cx:pt idx="2">-5.6284153005464503</cx:pt>
          <cx:pt idx="3">-10.989010989010978</cx:pt>
          <cx:pt idx="4">-2.9907084785134259</cx:pt>
          <cx:pt idx="5">-0.71942446043165376</cx:pt>
          <cx:pt idx="6">-5.8118811881188464</cx:pt>
          <cx:pt idx="7">-5.0469483568075191</cx:pt>
          <cx:pt idx="8">-3.049203049203058</cx:pt>
          <cx:pt idx="9">-3.1362366567449129</cx:pt>
          <cx:pt idx="10">-6.3848144952545169</cx:pt>
          <cx:pt idx="11">-7.9843226886427487</cx:pt>
          <cx:pt idx="12">1.9841269841269771</cx:pt>
          <cx:pt idx="13">-1.7113783533765172</cx:pt>
          <cx:pt idx="14">-1.3700692562480725</cx:pt>
          <cx:pt idx="15">-2.6783569541196499</cx:pt>
          <cx:pt idx="16">1.0452961672473862</cx:pt>
          <cx:pt idx="17">-3.0303030303030276</cx:pt>
          <cx:pt idx="18">-8.4447941253606302</cx:pt>
          <cx:pt idx="19">3.6585365853658445</cx:pt>
          <cx:pt idx="20">-2.3137254901960347</cx:pt>
          <cx:pt idx="21">-5.0339782712201639</cx:pt>
          <cx:pt idx="22">-5.1712089447938183</cx:pt>
          <cx:pt idx="23">-2.910548786837424</cx:pt>
          <cx:pt idx="24">-1.7543859649122666</cx:pt>
          <cx:pt idx="25">-10.752688172043044</cx:pt>
          <cx:pt idx="26">-5.3166069295101579</cx:pt>
          <cx:pt idx="27">-10.921052631578988</cx:pt>
          <cx:pt idx="28">-16.666666666666657</cx:pt>
          <cx:pt idx="29">-4.3478260869565375</cx:pt>
          <cx:pt idx="30">1.2670565302144112</cx:pt>
          <cx:pt idx="31">-16.129032258064512</cx:pt>
          <cx:pt idx="32">-9.2857142857142954</cx:pt>
          <cx:pt idx="33">-0.075139544869017527</cx:pt>
          <cx:pt idx="34">-9.5652965818711309</cx:pt>
          <cx:pt idx="35">-5.8170731707318168</cx:pt>
          <cx:pt idx="36">-5.535427559800695</cx:pt>
          <cx:pt idx="37">-3.3061224489796288</cx:pt>
          <cx:pt idx="38">2.3846153846153939</cx:pt>
          <cx:pt idx="39">-10.892461197339252</cx:pt>
        </cx:lvl>
      </cx:numDim>
    </cx:data>
    <cx:data id="2">
      <cx:numDim type="val">
        <cx:f>'Middle Spring MAPM (DIFF)'!$E$3:$E$42</cx:f>
        <cx:lvl ptCount="40" formatCode="###0.0">
          <cx:pt idx="0">-9.1311676371437507</cx:pt>
          <cx:pt idx="1">-4.5576707726763424</cx:pt>
          <cx:pt idx="2">2.2190158714363708</cx:pt>
          <cx:pt idx="3">-7.9795704795704978</cx:pt>
          <cx:pt idx="4">-6.0243328100471025</cx:pt>
          <cx:pt idx="5">-7.2915497699472773</cx:pt>
          <cx:pt idx="6">-3.4794938917975813</cx:pt>
          <cx:pt idx="7">-9.1029848413814491</cx:pt>
          <cx:pt idx="8">-4.5055460084361592</cx:pt>
          <cx:pt idx="9">-11.715730002973551</cx:pt>
          <cx:pt idx="10">-4.7144677400671906</cx:pt>
          <cx:pt idx="11">-5.2469135802469182</cx:pt>
          <cx:pt idx="12">-3.4707047690306414</cx:pt>
          <cx:pt idx="13">-0.39444004865549687</cx:pt>
          <cx:pt idx="14">-2.398795349488708</cx:pt>
          <cx:pt idx="15">-7.1428571428571281</cx:pt>
          <cx:pt idx="16">-1.038251366120214</cx:pt>
          <cx:pt idx="17">0.97222222222222499</cx:pt>
          <cx:pt idx="18">-3.1250000000000036</cx:pt>
          <cx:pt idx="19">-6.7796610169491487</cx:pt>
          <cx:pt idx="20">1.9902132632194167</cx:pt>
          <cx:pt idx="21">-9.4199134199134136</cx:pt>
          <cx:pt idx="22">-12.538699690402467</cx:pt>
          <cx:pt idx="23">-0.49773755656109131</cx:pt>
          <cx:pt idx="24">-7.0448580291100065</cx:pt>
          <cx:pt idx="25">-2.3515151515151498</cx:pt>
          <cx:pt idx="26">-4.9494289585752789</cx:pt>
          <cx:pt idx="27">-5.8213716108453184</cx:pt>
          <cx:pt idx="28">-1.9372336303758253</cx:pt>
          <cx:pt idx="29">-5.8568738229755297</cx:pt>
          <cx:pt idx="30">-7.2295776859071452</cx:pt>
          <cx:pt idx="31">-5.8019566431189666</cx:pt>
          <cx:pt idx="32">-4.8658956692913478</cx:pt>
          <cx:pt idx="33">-4.146215095985994</cx:pt>
          <cx:pt idx="34">-5.4316752429959827</cx:pt>
          <cx:pt idx="35">-2.8194832402234553</cx:pt>
          <cx:pt idx="36">-5.0368879946344656</cx:pt>
          <cx:pt idx="37">-0.64724919093850275</cx:pt>
          <cx:pt idx="38">-1.2078908502707648</cx:pt>
          <cx:pt idx="39">-11.050061050061064</cx:pt>
        </cx:lvl>
      </cx:numDim>
    </cx:data>
    <cx:data id="3">
      <cx:numDim type="val">
        <cx:f>'Middle Spring MAPM (DIFF)'!$F$3:$F$42</cx:f>
        <cx:lvl ptCount="40" formatCode="###0.0">
          <cx:pt idx="0">-4.719101123595518</cx:pt>
          <cx:pt idx="1">-4.2161848797070007</cx:pt>
          <cx:pt idx="2">1.1257309941520468</cx:pt>
          <cx:pt idx="3">-3.5899186436820809</cx:pt>
          <cx:pt idx="4">-2.8711484593837469</cx:pt>
          <cx:pt idx="5">-4.8365733817560219</cx:pt>
          <cx:pt idx="6">-3.303303303303327</cx:pt>
          <cx:pt idx="7">-4.1416460614623887</cx:pt>
          <cx:pt idx="8">-4.2881837952378294</cx:pt>
          <cx:pt idx="9">-8.2281439925198541</cx:pt>
          <cx:pt idx="10">-1.337499523682518</cx:pt>
          <cx:pt idx="11">-14.062029509183972</cx:pt>
          <cx:pt idx="12">-1.1872900923593512</cx:pt>
          <cx:pt idx="13">-3.9483360911932408</cx:pt>
          <cx:pt idx="14">-4.0664541678740314</cx:pt>
          <cx:pt idx="15">-7.277563822606929</cx:pt>
          <cx:pt idx="16">1.807222396571686</cx:pt>
          <cx:pt idx="17">-1.5760305579474929</cx:pt>
          <cx:pt idx="18">1.1567164179104381</cx:pt>
          <cx:pt idx="19">0.52031985978748985</cx:pt>
          <cx:pt idx="20">0.73873873873871787</cx:pt>
          <cx:pt idx="21">-4.3427307904919807</cx:pt>
          <cx:pt idx="22">4.0517075053058207</cx:pt>
          <cx:pt idx="23">-0.56776779208160377</cx:pt>
          <cx:pt idx="24">-4.228070175438603</cx:pt>
          <cx:pt idx="25">-2.5279106858054199</cx:pt>
          <cx:pt idx="26">-0.62435594350490042</cx:pt>
          <cx:pt idx="27">-7.809145556032643</cx:pt>
          <cx:pt idx="28">-1.6172391721783637</cx:pt>
          <cx:pt idx="29">-2.7087431103425859</cx:pt>
          <cx:pt idx="30">-3.08156307369525</cx:pt>
          <cx:pt idx="31">-2.5014180374361903</cx:pt>
          <cx:pt idx="32">-2.9090909090909047</cx:pt>
          <cx:pt idx="33">-3.0327596241789365</cx:pt>
          <cx:pt idx="34">-4.6713280768495267</cx:pt>
          <cx:pt idx="35">-1.192718141870678</cx:pt>
          <cx:pt idx="36">-4.8318984960602158</cx:pt>
          <cx:pt idx="37">-7.7875619152449289</cx:pt>
          <cx:pt idx="38">-5.486931718959184</cx:pt>
          <cx:pt idx="39">-4.2553004465384259</cx:pt>
        </cx:lvl>
      </cx:numDim>
    </cx:data>
    <cx:data id="4">
      <cx:numDim type="val">
        <cx:f>'Middle Spring MAPM (DIFF)'!$G$3:$G$42</cx:f>
        <cx:lvl ptCount="40" formatCode="###0.0">
          <cx:pt idx="0">-13.105413105413099</cx:pt>
          <cx:pt idx="1">-2.592592592592581</cx:pt>
          <cx:pt idx="2">-1.666666666666667</cx:pt>
          <cx:pt idx="3">-20</cx:pt>
          <cx:pt idx="4">-18.661202185792341</cx:pt>
          <cx:pt idx="5">-1.5873015873015817</cx:pt>
          <cx:pt idx="6">-8.9539007092198233</cx:pt>
          <cx:pt idx="7">-4.5833333333333357</cx:pt>
          <cx:pt idx="8">-25</cx:pt>
          <cx:pt idx="9">-3.2724505327244771</cx:pt>
          <cx:pt idx="10">-7.5354609929077796</cx:pt>
          <cx:pt idx="11">-5.9041835357624421</cx:pt>
          <cx:pt idx="12">3.5714285714285694</cx:pt>
          <cx:pt idx="13">1.7195767195767147</cx:pt>
          <cx:pt idx="14">-7.4786324786324698</cx:pt>
          <cx:pt idx="15">8.3014048531289859</cx:pt>
          <cx:pt idx="16">0</cx:pt>
          <cx:pt idx="17">-9.9999999999999982</cx:pt>
          <cx:pt idx="18">2.9761904761904745</cx:pt>
          <cx:pt idx="19">-5.4232804232804241</cx:pt>
          <cx:pt idx="20">1.3452131376659793</cx:pt>
          <cx:pt idx="21">-10.695187165775394</cx:pt>
          <cx:pt idx="22">2.4630541871921139</cx:pt>
          <cx:pt idx="23">0.31141234658365136</cx:pt>
          <cx:pt idx="24">-7.3109243697479016</cx:pt>
          <cx:pt idx="25">-11.904761904761912</cx:pt>
          <cx:pt idx="26">-12.475633528265121</cx:pt>
          <cx:pt idx="27">-10.344827586206911</cx:pt>
          <cx:pt idx="28">-5.8823529411764568</cx:pt>
          <cx:pt idx="29">3.308823529411768</cx:pt>
          <cx:pt idx="30">-14.441930618401223</cx:pt>
          <cx:pt idx="31">-9.7278225806451459</cx:pt>
          <cx:pt idx="32">-3.8461538461538254</cx:pt>
          <cx:pt idx="33">-1.4285714285714022</cx:pt>
          <cx:pt idx="34">-6.1754385964911975</cx:pt>
          <cx:pt idx="35">-1.1111111111111143</cx:pt>
          <cx:pt idx="36">-13.157894736842103</cx:pt>
          <cx:pt idx="37">6.7796610169490918</cx:pt>
          <cx:pt idx="38">1.2310606060606091</cx:pt>
          <cx:pt idx="39">-1.2698412698412511</cx:pt>
        </cx:lvl>
      </cx:numDim>
    </cx:data>
    <cx:data id="5">
      <cx:numDim type="val">
        <cx:f>'Middle Spring MAPM (DIFF)'!$H$3:$H$42</cx:f>
        <cx:lvl ptCount="40" formatCode="###0.0">
          <cx:pt idx="0">-9.0983606557377001</cx:pt>
          <cx:pt idx="1">-6.2176053670941158</cx:pt>
          <cx:pt idx="2">-10.22727272727273</cx:pt>
          <cx:pt idx="3">-4.8085106382978964</cx:pt>
          <cx:pt idx="4">-4.9119068949097908</cx:pt>
          <cx:pt idx="5">2.2222222222222143</cx:pt>
          <cx:pt idx="6">-5.5477418346616787</cx:pt>
          <cx:pt idx="7">-8.0289193302891846</cx:pt>
          <cx:pt idx="8">-8.9259796806966598</cx:pt>
          <cx:pt idx="9">-2.1950159374094369</cx:pt>
          <cx:pt idx="10">-5.2238805970149258</cx:pt>
          <cx:pt idx="11">-11.782477341389779</cx:pt>
          <cx:pt idx="12">7.5494071146245005</cx:pt>
          <cx:pt idx="13">-2.3809523809523725</cx:pt>
          <cx:pt idx="14">3.3033983463227656</cx:pt>
          <cx:pt idx="15">-8.3474912221088999</cx:pt>
          <cx:pt idx="16">-14.561628847343144</cx:pt>
          <cx:pt idx="17">-9.340659340659343</cx:pt>
          <cx:pt idx="18">-9.433962264150928</cx:pt>
          <cx:pt idx="19">3.2397075798383952</cx:pt>
          <cx:pt idx="20">0.15335917946708832</cx:pt>
          <cx:pt idx="21">-7.5150602409638694</cx:pt>
          <cx:pt idx="22">-10.587237651049371</cx:pt>
          <cx:pt idx="23">0.71428884534638826</cx:pt>
          <cx:pt idx="24">-6.5858453473132172</cx:pt>
          <cx:pt idx="25">-8.0582524271844918</cx:pt>
          <cx:pt idx="26">-9.5463917525773212</cx:pt>
          <cx:pt idx="27">-8.0259111809445329</cx:pt>
          <cx:pt idx="28">-0.46176975945015641</cx:pt>
          <cx:pt idx="29">-3.8288288288288328</cx:pt>
          <cx:pt idx="30">-7.0990320508560103</cx:pt>
          <cx:pt idx="31">1.0229207198443575</cx:pt>
          <cx:pt idx="32">-7.2647627716463319</cx:pt>
          <cx:pt idx="33">-5.6910506197867079</cx:pt>
          <cx:pt idx="34">-6.2564543889845154</cx:pt>
          <cx:pt idx="35">-9.6491228070175623</cx:pt>
          <cx:pt idx="36">-6.3420680907492084</cx:pt>
          <cx:pt idx="37">-3.1075575161596447</cx:pt>
          <cx:pt idx="38">-21.111111111111121</cx:pt>
          <cx:pt idx="39">-6.1338425168211828</cx:pt>
        </cx:lvl>
      </cx:numDim>
    </cx:data>
    <cx:data id="6">
      <cx:numDim type="val">
        <cx:f>'Middle Spring MAPM (DIFF)'!$I$3:$I$42</cx:f>
        <cx:lvl ptCount="40" formatCode="###0.0">
          <cx:pt idx="0">-0.91051119659986357</cx:pt>
          <cx:pt idx="1">-1.4285714285714266</cx:pt>
          <cx:pt idx="2">3.6845507433742726</cx:pt>
          <cx:pt idx="3">-1.453260015710919</cx:pt>
          <cx:pt idx="4">0.37037037037037024</cx:pt>
          <cx:pt idx="5">-0.7885763000852517</cx:pt>
          <cx:pt idx="6">0.95643629217163451</cx:pt>
          <cx:pt idx="7">-4.9544994944388279</cx:pt>
          <cx:pt idx="8">-0.44764712304836918</cx:pt>
          <cx:pt idx="9">0.44444444444444287</cx:pt>
          <cx:pt idx="10">0.033467202141900909</cx:pt>
          <cx:pt idx="11">-9.3750000000000036</cx:pt>
          <cx:pt idx="12">3.139118401237329</cx:pt>
          <cx:pt idx="13">0.75025693730729515</cx:pt>
          <cx:pt idx="14">2.1978021978021989</cx:pt>
          <cx:pt idx="15">0.81317550180133669</cx:pt>
          <cx:pt idx="16">2.8527475951240429</cx:pt>
          <cx:pt idx="17">2.204334681277186</cx:pt>
          <cx:pt idx="18">5.5366581192108413</cx:pt>
          <cx:pt idx="19">1.9025604551920354</cx:pt>
          <cx:pt idx="20">3.3467202141900962</cx:pt>
          <cx:pt idx="21">-0.36137071651090125</cx:pt>
          <cx:pt idx="22">16.666666666666664</cx:pt>
          <cx:pt idx="23">-6.2772133526850418</cx:pt>
          <cx:pt idx="24">2.5899163757408452</cx:pt>
          <cx:pt idx="25">-0.4712193707409007</cx:pt>
          <cx:pt idx="26">3.2526115859449192</cx:pt>
          <cx:pt idx="27">-3.8359788359788354</cx:pt>
          <cx:pt idx="28">-3.1194295900178268</cx:pt>
          <cx:pt idx="29">-0.072312854332987619</cx:pt>
          <cx:pt idx="30">0.8884732288987589</cx:pt>
          <cx:pt idx="31">0.49783549783549785</cx:pt>
          <cx:pt idx="32">-0.060483870967741993</cx:pt>
          <cx:pt idx="33">-0.89499828708461937</cx:pt>
          <cx:pt idx="34">-1.2590299277605812</cx:pt>
          <cx:pt idx="35">-10.000000000000002</cx:pt>
          <cx:pt idx="36">-1.7329059829059839</cx:pt>
          <cx:pt idx="37">-0.97402597402597024</cx:pt>
          <cx:pt idx="38">2.8193853884808679</cx:pt>
          <cx:pt idx="39">-2.3128342245989324</cx:pt>
        </cx:lvl>
      </cx:numDim>
    </cx:data>
    <cx:data id="7">
      <cx:numDim type="val">
        <cx:f>'Middle Spring MAPM (DIFF)'!$J$3:$J$42</cx:f>
        <cx:lvl ptCount="40" formatCode="###0.0">
          <cx:pt idx="0">-7.6574121481383539</cx:pt>
          <cx:pt idx="1">-1.7542118945091669</cx:pt>
          <cx:pt idx="2">-3.5740435658063294</cx:pt>
          <cx:pt idx="3">-7.0420596131341853</cx:pt>
          <cx:pt idx="4">-0.92420006213108508</cx:pt>
          <cx:pt idx="5">-4.1545228842832618</cx:pt>
          <cx:pt idx="6">-4.3895771791367153</cx:pt>
          <cx:pt idx="7">-4.7480620155038764</cx:pt>
          <cx:pt idx="8">-8.4165273738923521</cx:pt>
          <cx:pt idx="9">-6.7836010143702694</cx:pt>
          <cx:pt idx="10">-3.2223906678547838</cx:pt>
          <cx:pt idx="11">-7.7468487394958316</cx:pt>
          <cx:pt idx="12">-4.2499740020908128</cx:pt>
          <cx:pt idx="13">-5.2972283005105893</cx:pt>
          <cx:pt idx="14">-2.2216975383865361</cx:pt>
          <cx:pt idx="15">-7.0818070818070744</cx:pt>
          <cx:pt idx="16">-0.35684697338831484</cx:pt>
          <cx:pt idx="17">-2.4579262366361352</cx:pt>
          <cx:pt idx="18">-1.1924686192468705</cx:pt>
          <cx:pt idx="19">1.1450410058516169</cx:pt>
          <cx:pt idx="20">1.3093141902568881</cx:pt>
          <cx:pt idx="21">-7.7305070781214837</cx:pt>
          <cx:pt idx="22">-0.64065230052418798</cx:pt>
          <cx:pt idx="23">4.3273013375295122</cx:pt>
          <cx:pt idx="24">-4.7169811320754604</cx:pt>
          <cx:pt idx="25">-1.5165815779312801</cx:pt>
          <cx:pt idx="26">-1.106250792443273</cx:pt>
          <cx:pt idx="27">-4.1180947802748022</cx:pt>
          <cx:pt idx="28">-2.808340785091298</cx:pt>
          <cx:pt idx="29">-7.3260823072927863</cx:pt>
          <cx:pt idx="30">-3.6125494974108996</cx:pt>
          <cx:pt idx="31">-3.4887119726164482</cx:pt>
          <cx:pt idx="32">-5.8452846588439673</cx:pt>
          <cx:pt idx="33">-6.4299774003061714</cx:pt>
          <cx:pt idx="34">-3.1611897308941934</cx:pt>
          <cx:pt idx="35">-7.1165406243940446</cx:pt>
          <cx:pt idx="36">-4.5046166614793908</cx:pt>
          <cx:pt idx="37">-2.8465245446377274</cx:pt>
          <cx:pt idx="38">-6.2770309418326242</cx:pt>
          <cx:pt idx="39">-4.9504950495049549</cx:pt>
        </cx:lvl>
      </cx:numDim>
    </cx:data>
    <cx:data id="8">
      <cx:numDim type="val">
        <cx:f>'Middle Spring MAPM (DIFF)'!$K$3:$K$42</cx:f>
        <cx:lvl ptCount="40" formatCode="###0.0">
          <cx:pt idx="0">-2.2727272727272707</cx:pt>
          <cx:pt idx="1">-2.399999999999995</cx:pt>
          <cx:pt idx="2">2.2155837689818259</cx:pt>
          <cx:pt idx="3">-3.4526051475203907</cx:pt>
          <cx:pt idx="4">-13.875968992248083</cx:pt>
          <cx:pt idx="5">0.07068954437375119</cx:pt>
          <cx:pt idx="6">0.32967032967033205</cx:pt>
          <cx:pt idx="7">1.3888888888888893</cx:pt>
          <cx:pt idx="8">-0.76367389060887403</cx:pt>
          <cx:pt idx="9">1.61125319693096</cx:pt>
          <cx:pt idx="10">-0.71709461022438248</cx:pt>
          <cx:pt idx="11">-11.956521739130437</cx:pt>
          <cx:pt idx="12">0.13566680233346884</cx:pt>
          <cx:pt idx="13">-1.5441911163593436</cx:pt>
          <cx:pt idx="14">-1.2359550561797743</cx:pt>
          <cx:pt idx="15">-1.2153175877092401</cx:pt>
          <cx:pt idx="16">3.291371623393653</cx:pt>
          <cx:pt idx="17">2.5641025641025634</cx:pt>
          <cx:pt idx="18">0</cx:pt>
          <cx:pt idx="19">-1.5833333333333304</cx:pt>
          <cx:pt idx="20">-0.26525198938991323</cx:pt>
          <cx:pt idx="21">-5.6329904835143783</cx:pt>
          <cx:pt idx="22">-6.3424947145877404</cx:pt>
          <cx:pt idx="23">3.5822707953855648</cx:pt>
          <cx:pt idx="24">2.7916666666666679</cx:pt>
          <cx:pt idx="25">-0.32373605179778053</cx:pt>
          <cx:pt idx="26">-1.827956989247312</cx:pt>
          <cx:pt idx="27">1.1494252873563262</cx:pt>
          <cx:pt idx="28">-2.2762951334379897</cx:pt>
          <cx:pt idx="29">3.6090225563909808</cx:pt>
          <cx:pt idx="30">-0.35460992907801625</cx:pt>
          <cx:pt idx="31">-1.4551083591331277</cx:pt>
          <cx:pt idx="32">-6.4832752163244258</cx:pt>
          <cx:pt idx="33">-3.9737289737289565</cx:pt>
          <cx:pt idx="34">-7.8661451542807512</cx:pt>
          <cx:pt idx="35">-6.0891089108910812</cx:pt>
          <cx:pt idx="36">-3.7162162162162211</cx:pt>
          <cx:pt idx="37">-3.7383177570093551</cx:pt>
          <cx:pt idx="38">1.7420814479638</cx:pt>
          <cx:pt idx="39">-1.8879719929982546</cx:pt>
        </cx:lvl>
      </cx:numDim>
    </cx:data>
    <cx:data id="9">
      <cx:numDim type="val">
        <cx:f>'Middle Spring MAPM (DIFF)'!$L$3:$L$42</cx:f>
        <cx:lvl ptCount="40" formatCode="###0.0">
          <cx:pt idx="0">-4.2016806722689086</cx:pt>
          <cx:pt idx="1">-2.0238095238095219</cx:pt>
          <cx:pt idx="2">1.17302052785924</cx:pt>
          <cx:pt idx="3">-3.6923076923076916</cx:pt>
          <cx:pt idx="4">-14.166666666666671</cx:pt>
          <cx:pt idx="5">-2.2857142857142883</cx:pt>
          <cx:pt idx="6">-3.1182795698924766</cx:pt>
          <cx:pt idx="7">-5.2631578947368425</cx:pt>
          <cx:pt idx="8">-3.2647907647907655</cx:pt>
          <cx:pt idx="9">0</cx:pt>
          <cx:pt idx="10">-6.067125645438896</cx:pt>
          <cx:pt idx="11">-6.2500000000000071</cx:pt>
          <cx:pt idx="12">-5.8478101296794627</cx:pt>
          <cx:pt idx="13">-5.2578361981799802</cx:pt>
          <cx:pt idx="14">8.2323232323232318</cx:pt>
          <cx:pt idx="15">-3.8367346938775508</cx:pt>
          <cx:pt idx="16">-6.2966569295683232</cx:pt>
          <cx:pt idx="17">-3.2231175326479571</cx:pt>
          <cx:pt idx="18">-7.8125</cx:pt>
          <cx:pt idx="19">-2.5641025641025568</cx:pt>
          <cx:pt idx="20">5.3994732221246622</cx:pt>
          <cx:pt idx="21">-5.9098639455782322</cx:pt>
          <cx:pt idx="22">-1.7857142857142865</cx:pt>
          <cx:pt idx="23">-3.5423925667827945</cx:pt>
          <cx:pt idx="24">-4.4787644787644716</cx:pt>
          <cx:pt idx="25">-10.344827586206897</cx:pt>
          <cx:pt idx="26">-5.6410256410256485</cx:pt>
          <cx:pt idx="27">-6.552706552706546</cx:pt>
          <cx:pt idx="28">-2.1407837445573268</cx:pt>
          <cx:pt idx="29">0.15864621893178388</cx:pt>
          <cx:pt idx="30">-12.515964240102171</cx:pt>
          <cx:pt idx="31">-4.4988344988344959</cx:pt>
          <cx:pt idx="32">-17.142857142857139</cx:pt>
          <cx:pt idx="33">-7.8431372549019613</cx:pt>
          <cx:pt idx="34">-3.8695235049568311</cx:pt>
          <cx:pt idx="35">2.8148148148148113</cx:pt>
          <cx:pt idx="36">-4.0262315083117244</cx:pt>
          <cx:pt idx="37">2.3035230352303557</cx:pt>
          <cx:pt idx="38">-8.845029239766081</cx:pt>
          <cx:pt idx="39">-1.2539184952978051</cx:pt>
        </cx:lvl>
      </cx:numDim>
    </cx:data>
  </cx:chartData>
  <cx:chart>
    <cx:title pos="t" align="ctr" overlay="0">
      <cx:tx>
        <cx:txData>
          <cx:v>Middle School MAP-M Change from Fall24 to Spring25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en-US" sz="1400" b="0" i="0" u="none" strike="noStrike" baseline="0">
              <a:solidFill>
                <a:sysClr val="windowText" lastClr="000000">
                  <a:lumMod val="65000"/>
                  <a:lumOff val="35000"/>
                </a:sysClr>
              </a:solidFill>
              <a:latin typeface="Calibri"/>
            </a:rPr>
            <a:t>Middle School MAP-M Change from Fall24 to Spring25</a:t>
          </a:r>
        </a:p>
      </cx:txPr>
    </cx:title>
    <cx:plotArea>
      <cx:plotAreaRegion>
        <cx:series layoutId="boxWhisker" uniqueId="{5B5CDA2F-7835-4F58-AD70-671EB42508D1}">
          <cx:tx>
            <cx:txData>
              <cx:f>'Middle Spring MAPM (DIFF)'!$C$2</cx:f>
              <cx:v>All Students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5C5BA081-DF08-4A15-B46D-496579FF9F82}">
          <cx:tx>
            <cx:txData>
              <cx:f>'Middle Spring MAPM (DIFF)'!$D$2</cx:f>
              <cx:v>Asian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57113875-AD51-44C6-B8CB-F7A4218968E6}">
          <cx:tx>
            <cx:txData>
              <cx:f>'Middle Spring MAPM (DIFF)'!$E$2</cx:f>
              <cx:v>Black or African American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2"/>
          <cx:layoutPr>
            <cx:visibility meanLine="0" meanMarker="1" nonoutliers="0" outliers="1"/>
            <cx:statistics quartileMethod="exclusive"/>
          </cx:layoutPr>
        </cx:series>
        <cx:series layoutId="boxWhisker" uniqueId="{B8FC33DE-2C5A-4BA2-858F-F2F5F6ACF2F8}">
          <cx:tx>
            <cx:txData>
              <cx:f>'Middle Spring MAPM (DIFF)'!$F$2</cx:f>
              <cx:v>Hispanic/ Latino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3"/>
          <cx:layoutPr>
            <cx:visibility meanLine="0" meanMarker="1" nonoutliers="0" outliers="1"/>
            <cx:statistics quartileMethod="exclusive"/>
          </cx:layoutPr>
        </cx:series>
        <cx:series layoutId="boxWhisker" uniqueId="{E0A77FEF-B55B-43DA-89C2-1D9A68857158}">
          <cx:tx>
            <cx:txData>
              <cx:f>'Middle Spring MAPM (DIFF)'!$G$2</cx:f>
              <cx:v>Two or More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4"/>
          <cx:layoutPr>
            <cx:visibility meanLine="0" meanMarker="1" nonoutliers="0" outliers="1"/>
            <cx:statistics quartileMethod="exclusive"/>
          </cx:layoutPr>
        </cx:series>
        <cx:series layoutId="boxWhisker" uniqueId="{15B5B469-3BD7-43B0-8F1F-AF6906DBBFB7}">
          <cx:tx>
            <cx:txData>
              <cx:f>'Middle Spring MAPM (DIFF)'!$H$2</cx:f>
              <cx:v>White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5"/>
          <cx:layoutPr>
            <cx:visibility meanLine="0" meanMarker="1" nonoutliers="0" outliers="1"/>
            <cx:statistics quartileMethod="exclusive"/>
          </cx:layoutPr>
        </cx:series>
        <cx:series layoutId="boxWhisker" uniqueId="{19DB5825-D65F-4557-B134-8A80117C6951}">
          <cx:tx>
            <cx:txData>
              <cx:f>'Middle Spring MAPM (DIFF)'!$I$2</cx:f>
              <cx:v>ELD</cx:v>
            </cx:txData>
          </cx:tx>
          <cx:dataId val="6"/>
          <cx:layoutPr>
            <cx:visibility meanLine="0" meanMarker="1" nonoutliers="0" outliers="1"/>
            <cx:statistics quartileMethod="exclusive"/>
          </cx:layoutPr>
        </cx:series>
        <cx:series layoutId="boxWhisker" uniqueId="{25FA10C6-DD8A-4F16-A083-F1DE9974FA5D}">
          <cx:tx>
            <cx:txData>
              <cx:f>'Middle Spring MAPM (DIFF)'!$J$2</cx:f>
              <cx:v>FARMS</cx:v>
            </cx:txData>
          </cx:tx>
          <cx:dataId val="7"/>
          <cx:layoutPr>
            <cx:visibility meanLine="0" meanMarker="1" nonoutliers="0" outliers="1"/>
            <cx:statistics quartileMethod="exclusive"/>
          </cx:layoutPr>
        </cx:series>
        <cx:series layoutId="boxWhisker" uniqueId="{AEED8830-7915-437D-BD2E-E04962F9D9DF}">
          <cx:tx>
            <cx:txData>
              <cx:f>'Middle Spring MAPM (DIFF)'!$K$2</cx:f>
              <cx:v>IEP</cx:v>
            </cx:txData>
          </cx:tx>
          <cx:dataId val="8"/>
          <cx:layoutPr>
            <cx:visibility meanLine="0" meanMarker="1" nonoutliers="0" outliers="1"/>
            <cx:statistics quartileMethod="exclusive"/>
          </cx:layoutPr>
        </cx:series>
        <cx:series layoutId="boxWhisker" uniqueId="{465984BD-334C-4AAF-8175-6E7310053B2A}">
          <cx:tx>
            <cx:txData>
              <cx:f>'Middle Spring MAPM (DIFF)'!$L$2</cx:f>
              <cx:v>ReEML</cx:v>
            </cx:txData>
          </cx:tx>
          <cx:dataId val="9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1"/>
        <cx:title>
          <cx:tx>
            <cx:txData>
              <cx:v>Student Subgroup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Calibri"/>
                </a:rPr>
                <a:t>Student Subgroup</a:t>
              </a:r>
            </a:p>
          </cx:txPr>
        </cx:title>
        <cx:tickLabels/>
      </cx:axis>
      <cx:axis id="1">
        <cx:valScaling/>
        <cx:title>
          <cx:tx>
            <cx:txData>
              <cx:v>Percent Proficient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Calibri"/>
                </a:rPr>
                <a:t>Percent Proficient</a:t>
              </a:r>
            </a:p>
          </cx:txPr>
        </cx:title>
        <cx:majorGridlines/>
        <cx:tickLabels/>
      </cx:axis>
    </cx:plotArea>
    <cx:legend pos="t" align="ctr" overlay="0"/>
  </cx:chart>
</cx:chartSpace>
</file>

<file path=ppt/charts/chartEx5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'Elem Spring MAPM'!$C$3:$C$140</cx:f>
        <cx:lvl ptCount="138" formatCode="###0.0">
          <cx:pt idx="0">30.099857346647664</cx:pt>
          <cx:pt idx="1">62.152777777777757</cx:pt>
          <cx:pt idx="2">81.797752808988733</cx:pt>
          <cx:pt idx="3">56.451612903225822</cx:pt>
          <cx:pt idx="4">55.21978021978024</cx:pt>
          <cx:pt idx="5">64.137931034482747</cx:pt>
          <cx:pt idx="6">63.758389261744981</cx:pt>
          <cx:pt idx="7">78.188539741220069</cx:pt>
          <cx:pt idx="8">64.619883040935761</cx:pt>
          <cx:pt idx="9">65.299684542586732</cx:pt>
          <cx:pt idx="10">80.85501858736059</cx:pt>
          <cx:pt idx="11">86.447638603696078</cx:pt>
          <cx:pt idx="12">46.428571428571402</cx:pt>
          <cx:pt idx="13">35.955056179775291</cx:pt>
          <cx:pt idx="14">34.959349593495894</cx:pt>
          <cx:pt idx="15">74.226804123711332</cx:pt>
          <cx:pt idx="16">38.109756097561018</cx:pt>
          <cx:pt idx="17">47.198641765704579</cx:pt>
          <cx:pt idx="18">68.96551724137926</cx:pt>
          <cx:pt idx="19">61.695906432748586</cx:pt>
          <cx:pt idx="20">32.826747720364722</cx:pt>
          <cx:pt idx="21">85.923753665689134</cx:pt>
          <cx:pt idx="22">3.5714285714285707</cx:pt>
          <cx:pt idx="23">72.926447574334986</cx:pt>
          <cx:pt idx="24">63.37209302325585</cx:pt>
          <cx:pt idx="25">67.999999999999986</cx:pt>
          <cx:pt idx="26">68.807339449541246</cx:pt>
          <cx:pt idx="27">60.217983651226163</cx:pt>
          <cx:pt idx="28">60.120240480961925</cx:pt>
          <cx:pt idx="29">33.418367346938744</cx:pt>
          <cx:pt idx="30">57.7720207253886</cx:pt>
          <cx:pt idx="31">85.326086956521763</cx:pt>
          <cx:pt idx="32">54.901960784313751</cx:pt>
          <cx:pt idx="33">29.411764705882359</cx:pt>
          <cx:pt idx="34">28.062360801781736</cx:pt>
          <cx:pt idx="35">45.637583892617492</cx:pt>
          <cx:pt idx="36">53.333333333333364</cx:pt>
          <cx:pt idx="37">70.897832817337502</cx:pt>
          <cx:pt idx="38">56.836461126005361</cx:pt>
          <cx:pt idx="39">66.420664206642016</cx:pt>
          <cx:pt idx="40">50.547045951859957</cx:pt>
          <cx:pt idx="41">47.02258726899391</cx:pt>
          <cx:pt idx="42">74.319066147859857</cx:pt>
          <cx:pt idx="43">65.808823529411782</cx:pt>
          <cx:pt idx="44">55.276381909547744</cx:pt>
          <cx:pt idx="45">33.409610983981693</cx:pt>
          <cx:pt idx="46">55.367231638418076</cx:pt>
          <cx:pt idx="47">54.939759036144579</cx:pt>
          <cx:pt idx="48">47.457627118644048</cx:pt>
          <cx:pt idx="49">21.195652173913054</cx:pt>
          <cx:pt idx="50">39.850746268656707</cx:pt>
          <cx:pt idx="51">59.514170040485766</cx:pt>
          <cx:pt idx="52">34.790874524714816</cx:pt>
          <cx:pt idx="53">56.877323420074362</cx:pt>
          <cx:pt idx="54">59.053497942386812</cx:pt>
          <cx:pt idx="55">38.626609442060094</cx:pt>
          <cx:pt idx="56">39.967897271268029</cx:pt>
          <cx:pt idx="57">50.438596491228097</cx:pt>
          <cx:pt idx="58">44.512195121951201</cx:pt>
          <cx:pt idx="59">28.213166144200596</cx:pt>
          <cx:pt idx="60">74.904214559387086</cx:pt>
          <cx:pt idx="61">28.619528619528634</cx:pt>
          <cx:pt idx="62">37.344398340248951</cx:pt>
          <cx:pt idx="63">53.915662650602378</cx:pt>
          <cx:pt idx="64">30.782918149466184</cx:pt>
          <cx:pt idx="65">64.235294117647129</cx:pt>
          <cx:pt idx="66">31.607629427792908</cx:pt>
          <cx:pt idx="67">77.351247600767763</cx:pt>
          <cx:pt idx="68">32.193732193732203</cx:pt>
          <cx:pt idx="69">73.10704960835514</cx:pt>
          <cx:pt idx="70">60.176991150442518</cx:pt>
          <cx:pt idx="71">28.67981790591805</cx:pt>
          <cx:pt idx="72">56.507413509060967</cx:pt>
          <cx:pt idx="73">64.552845528455208</cx:pt>
          <cx:pt idx="74">50.749464668094191</cx:pt>
          <cx:pt idx="75">64.807692307692292</cx:pt>
          <cx:pt idx="76">75.482625482625465</cx:pt>
          <cx:pt idx="77">33.410138248847893</cx:pt>
          <cx:pt idx="78">63.190184049079683</cx:pt>
          <cx:pt idx="79">38.484848484848484</cx:pt>
          <cx:pt idx="80">49.015748031496102</cx:pt>
          <cx:pt idx="81">64.417177914110425</cx:pt>
          <cx:pt idx="82">59.504132231404931</cx:pt>
          <cx:pt idx="83">37.202380952380928</cx:pt>
          <cx:pt idx="84">40.322580645161274</cx:pt>
          <cx:pt idx="85">65.560165975103729</cx:pt>
          <cx:pt idx="86">45.498783454987844</cx:pt>
          <cx:pt idx="87">59.598214285714334</cx:pt>
          <cx:pt idx="88">64.6447140381282</cx:pt>
          <cx:pt idx="89">55.958549222797949</cx:pt>
          <cx:pt idx="90">48.97959183673467</cx:pt>
          <cx:pt idx="91">60.676156583629876</cx:pt>
          <cx:pt idx="92">71.084337349397629</cx:pt>
          <cx:pt idx="93">84.999999999999957</cx:pt>
          <cx:pt idx="94">37.894736842105246</cx:pt>
          <cx:pt idx="95">39.660056657223791</cx:pt>
          <cx:pt idx="96">70.674486803519002</cx:pt>
          <cx:pt idx="97">61.635220125786148</cx:pt>
          <cx:pt idx="98">52.980132450331148</cx:pt>
          <cx:pt idx="99">38.515901060070682</cx:pt>
          <cx:pt idx="100">53.669724770642219</cx:pt>
          <cx:pt idx="101">20.93425605536331</cx:pt>
          <cx:pt idx="102">57.043879907621218</cx:pt>
          <cx:pt idx="103">51.65048543689317</cx:pt>
          <cx:pt idx="104">43.562231759656626</cx:pt>
          <cx:pt idx="105">84.510869565217391</cx:pt>
          <cx:pt idx="106">50.115473441108527</cx:pt>
          <cx:pt idx="107">25.297619047619069</cx:pt>
          <cx:pt idx="108">44.833068362480162</cx:pt>
          <cx:pt idx="109">58.270676691729321</cx:pt>
          <cx:pt idx="110">69.775474956822038</cx:pt>
          <cx:pt idx="111">64.374999999999986</cx:pt>
          <cx:pt idx="112">26.11190817790531</cx:pt>
          <cx:pt idx="113">34.292565947242181</cx:pt>
          <cx:pt idx="114">79.022403258655828</cx:pt>
          <cx:pt idx="115">55.666003976143166</cx:pt>
          <cx:pt idx="116">35.434782608695649</cx:pt>
          <cx:pt idx="117">45.058139534883708</cx:pt>
          <cx:pt idx="118">27.72585669781931</cx:pt>
          <cx:pt idx="119">69.097888675623764</cx:pt>
          <cx:pt idx="120">82.105263157894811</cx:pt>
          <cx:pt idx="121">35.294117647058812</cx:pt>
          <cx:pt idx="122">30.63725490196078</cx:pt>
          <cx:pt idx="123">36.976744186046488</cx:pt>
          <cx:pt idx="124">36.559139784946233</cx:pt>
          <cx:pt idx="125">36.034732272069455</cx:pt>
          <cx:pt idx="126">23.259259259259249</cx:pt>
          <cx:pt idx="127">87.119437939110043</cx:pt>
          <cx:pt idx="128">31.250000000000011</cx:pt>
          <cx:pt idx="129">74.112734864300521</cx:pt>
          <cx:pt idx="130">67.578125000000043</cx:pt>
          <cx:pt idx="131">41.894736842105274</cx:pt>
          <cx:pt idx="132">42.410015649452291</cx:pt>
          <cx:pt idx="133">74.454148471615767</cx:pt>
          <cx:pt idx="134">86.426116838487971</cx:pt>
          <cx:pt idx="135">62.553191489361694</cx:pt>
          <cx:pt idx="136">61.660777385159058</cx:pt>
          <cx:pt idx="137">82.316118935837352</cx:pt>
        </cx:lvl>
      </cx:numDim>
    </cx:data>
    <cx:data id="1">
      <cx:numDim type="val">
        <cx:f>'Elem Spring MAPM'!$D$3:$D$140</cx:f>
        <cx:lvl ptCount="138" formatCode="###0.0">
          <cx:pt idx="0">62.5</cx:pt>
          <cx:pt idx="1">81.456953642384136</cx:pt>
          <cx:pt idx="2">90.277777777777771</cx:pt>
          <cx:pt idx="3">69.642857142857153</cx:pt>
          <cx:pt idx="4">67.195767195767218</cx:pt>
          <cx:pt idx="5">70.175438596491247</cx:pt>
          <cx:pt idx="6">77.272727272727252</cx:pt>
          <cx:pt idx="7">87.248322147650981</cx:pt>
          <cx:pt idx="8">68.421052631578945</cx:pt>
          <cx:pt idx="9">75.524475524475548</cx:pt>
          <cx:pt idx="10">84.939759036144594</cx:pt>
          <cx:pt idx="11">91.304347826086968</cx:pt>
          <cx:pt idx="12">47.916666666666664</cx:pt>
          <cx:pt idx="13">56.666666666666671</cx:pt>
          <cx:pt idx="14">65.116279069767444</cx:pt>
          <cx:pt idx="15">86.792452830188665</cx:pt>
          <cx:pt idx="16">28.800000000000004</cx:pt>
          <cx:pt idx="17">61.111111111111121</cx:pt>
          <cx:pt idx="18">83.471074380165334</cx:pt>
          <cx:pt idx="19">76.923076923076906</cx:pt>
          <cx:pt idx="20">37.931034482758626</cx:pt>
          <cx:pt idx="21">89.130434782608688</cx:pt>
          <cx:pt idx="22">0</cx:pt>
          <cx:pt idx="23">85.000000000000043</cx:pt>
          <cx:pt idx="24">75</cx:pt>
          <cx:pt idx="25">82.90598290598291</cx:pt>
          <cx:pt idx="26">82.051282051282058</cx:pt>
          <cx:pt idx="27">79.999999999999986</cx:pt>
          <cx:pt idx="28">86.764705882352956</cx:pt>
          <cx:pt idx="29">74.07407407407409</cx:pt>
          <cx:pt idx="30">66.666666666666643</cx:pt>
          <cx:pt idx="31">97.058823529411768</cx:pt>
          <cx:pt idx="32">84.210526315789494</cx:pt>
          <cx:pt idx="33">43.999999999999993</cx:pt>
          <cx:pt idx="34">75.000000000000014</cx:pt>
          <cx:pt idx="35">70</cx:pt>
          <cx:pt idx="36">52.830188679245282</cx:pt>
          <cx:pt idx="37">80.612244897959229</cx:pt>
          <cx:pt idx="38">80</cx:pt>
          <cx:pt idx="39">74.074074074074048</cx:pt>
          <cx:pt idx="40">72.727272727272734</cx:pt>
          <cx:pt idx="41">70.833333333333329</cx:pt>
          <cx:pt idx="42">82.777777777777828</cx:pt>
          <cx:pt idx="43">78.008298755186701</cx:pt>
          <cx:pt idx="44">82.142857142857125</cx:pt>
          <cx:pt idx="45">60.465116279069761</cx:pt>
          <cx:pt idx="46">58.695652173913054</cx:pt>
          <cx:pt idx="47">61.538461538461554</cx:pt>
          <cx:pt idx="48">73.863636363636346</cx:pt>
          <cx:pt idx="49">75</cx:pt>
          <cx:pt idx="50">62.222222222222229</cx:pt>
          <cx:pt idx="51">70.940170940170972</cx:pt>
          <cx:pt idx="52">93.333333333333343</cx:pt>
          <cx:pt idx="53">75.510204081632693</cx:pt>
          <cx:pt idx="54">70.229007633587813</cx:pt>
          <cx:pt idx="55">50</cx:pt>
          <cx:pt idx="56">68.750000000000014</cx:pt>
          <cx:pt idx="57">63.414634146341477</cx:pt>
          <cx:pt idx="58">58.490566037735846</cx:pt>
          <cx:pt idx="59">41.025641025641015</cx:pt>
          <cx:pt idx="60">84.84848484848483</cx:pt>
          <cx:pt idx="61">42.857142857142861</cx:pt>
          <cx:pt idx="62">80.000000000000014</cx:pt>
          <cx:pt idx="63">66.666666666666671</cx:pt>
          <cx:pt idx="64">37.499999999999993</cx:pt>
          <cx:pt idx="65">87.500000000000014</cx:pt>
          <cx:pt idx="66">50</cx:pt>
          <cx:pt idx="67">73.584905660377373</cx:pt>
          <cx:pt idx="68">52.941176470588239</cx:pt>
          <cx:pt idx="69">84.000000000000028</cx:pt>
          <cx:pt idx="70">74.074074074074076</cx:pt>
          <cx:pt idx="71">55.000000000000007</cx:pt>
          <cx:pt idx="72">70.707070707070798</cx:pt>
          <cx:pt idx="73">78.761061946902672</cx:pt>
          <cx:pt idx="74">74.999999999999986</cx:pt>
          <cx:pt idx="75">79.591836734693899</cx:pt>
          <cx:pt idx="76">91.709844559585548</cx:pt>
          <cx:pt idx="77">48.387096774193544</cx:pt>
          <cx:pt idx="78">80.327868852458991</cx:pt>
          <cx:pt idx="79">50</cx:pt>
          <cx:pt idx="80">68.055555555555571</cx:pt>
          <cx:pt idx="81">66.666666666666671</cx:pt>
          <cx:pt idx="82">50</cx:pt>
          <cx:pt idx="83">50</cx:pt>
          <cx:pt idx="84">57.142857142857146</cx:pt>
          <cx:pt idx="85">73.68421052631578</cx:pt>
          <cx:pt idx="86">70</cx:pt>
          <cx:pt idx="87">38.46153846153846</cx:pt>
          <cx:pt idx="88">73.417721518987364</cx:pt>
          <cx:pt idx="89">67.346938775510225</cx:pt>
          <cx:pt idx="90">60.714285714285715</cx:pt>
          <cx:pt idx="91">93.333333333333329</cx:pt>
          <cx:pt idx="92">82.08955223880595</cx:pt>
          <cx:pt idx="93">88.343558282208591</cx:pt>
          <cx:pt idx="94">54.545454545454561</cx:pt>
          <cx:pt idx="95">50.000000000000007</cx:pt>
          <cx:pt idx="96">79.452054794520549</cx:pt>
          <cx:pt idx="97">41.999999999999986</cx:pt>
          <cx:pt idx="98">65.624999999999986</cx:pt>
          <cx:pt idx="99">48.936170212765944</cx:pt>
          <cx:pt idx="100">78.378378378378372</cx:pt>
          <cx:pt idx="101">40</cx:pt>
          <cx:pt idx="102">61.904761904761905</cx:pt>
          <cx:pt idx="103">69.767441860465098</cx:pt>
          <cx:pt idx="104">60</cx:pt>
          <cx:pt idx="105">92.405063291139257</cx:pt>
          <cx:pt idx="106">67.924528301886824</cx:pt>
          <cx:pt idx="107">51.515151515151523</cx:pt>
          <cx:pt idx="108">40.540540540540533</cx:pt>
          <cx:pt idx="109">67.857142857142861</cx:pt>
          <cx:pt idx="110">86.39705882352942</cx:pt>
          <cx:pt idx="111">55.555555555555557</cx:pt>
          <cx:pt idx="112">50</cx:pt>
          <cx:pt idx="113">60</cx:pt>
          <cx:pt idx="114">88.796680497925323</cx:pt>
          <cx:pt idx="115">61.01694915254236</cx:pt>
          <cx:pt idx="116">52.173913043478265</cx:pt>
          <cx:pt idx="117">55.555555555555571</cx:pt>
          <cx:pt idx="118">88.888888888888886</cx:pt>
          <cx:pt idx="119">83.333333333333329</cx:pt>
          <cx:pt idx="120">91.071428571428598</cx:pt>
          <cx:pt idx="121">72.727272727272734</cx:pt>
          <cx:pt idx="122">64.102564102564116</cx:pt>
          <cx:pt idx="123">50</cx:pt>
          <cx:pt idx="124">56.521739130434781</cx:pt>
          <cx:pt idx="125">50.000000000000007</cx:pt>
          <cx:pt idx="126">46.511627906976749</cx:pt>
          <cx:pt idx="127">93.567251461988334</cx:pt>
          <cx:pt idx="128">71.428571428571431</cx:pt>
          <cx:pt idx="129">73.469387755102048</cx:pt>
          <cx:pt idx="130">73.913043478260832</cx:pt>
          <cx:pt idx="131">46.15384615384616</cx:pt>
          <cx:pt idx="132">65.306122448979607</cx:pt>
          <cx:pt idx="133">89.655172413793082</cx:pt>
          <cx:pt idx="134">86.15384615384616</cx:pt>
          <cx:pt idx="135">66.666666666666671</cx:pt>
          <cx:pt idx="136">54.347826086956523</cx:pt>
          <cx:pt idx="137">85.185185185185219</cx:pt>
        </cx:lvl>
      </cx:numDim>
    </cx:data>
    <cx:data id="2">
      <cx:numDim type="val">
        <cx:f>'Elem Spring MAPM'!$E$3:$E$140</cx:f>
        <cx:lvl ptCount="138" formatCode="###0.0">
          <cx:pt idx="0">38.823529411764724</cx:pt>
          <cx:pt idx="1">45.142857142857146</cx:pt>
          <cx:pt idx="2">62.5</cx:pt>
          <cx:pt idx="3">56.382978723404271</cx:pt>
          <cx:pt idx="4">41.772151898734194</cx:pt>
          <cx:pt idx="5">33.333333333333336</cx:pt>
          <cx:pt idx="6">69.724770642201804</cx:pt>
          <cx:pt idx="7">47.619047619047613</cx:pt>
          <cx:pt idx="8">46.428571428571431</cx:pt>
          <cx:pt idx="9">44.166666666666664</cx:pt>
          <cx:pt idx="10">65.11627906976743</cx:pt>
          <cx:pt idx="11">36.363636363636367</cx:pt>
          <cx:pt idx="12">34.999999999999993</cx:pt>
          <cx:pt idx="13">47.500000000000007</cx:pt>
          <cx:pt idx="14">25.92592592592592</cx:pt>
          <cx:pt idx="15">40.909090909090907</cx:pt>
          <cx:pt idx="16">39.372822299651581</cx:pt>
          <cx:pt idx="17">47.023809523809511</cx:pt>
          <cx:pt idx="18">52.247191011235948</cx:pt>
          <cx:pt idx="19">47.999999999999993</cx:pt>
          <cx:pt idx="20">38.392857142857181</cx:pt>
          <cx:pt idx="21">80</cx:pt>
          <cx:pt idx="22">6.4516129032258061</cx:pt>
          <cx:pt idx="23">45.45454545454546</cx:pt>
          <cx:pt idx="24">50.000000000000014</cx:pt>
          <cx:pt idx="25">55.813953488372086</cx:pt>
          <cx:pt idx="26">42.276422764227661</cx:pt>
          <cx:pt idx="27">54.098360655737714</cx:pt>
          <cx:pt idx="28">40.963855421686745</cx:pt>
          <cx:pt idx="29">36.666666666666679</cx:pt>
          <cx:pt idx="30">48.863636363636374</cx:pt>
          <cx:pt idx="31">64</cx:pt>
          <cx:pt idx="32">31.404958677685947</cx:pt>
          <cx:pt idx="33">37.634408602150522</cx:pt>
          <cx:pt idx="34">25.954198473282439</cx:pt>
          <cx:pt idx="35">35.714285714285722</cx:pt>
          <cx:pt idx="36">18.918918918918912</cx:pt>
          <cx:pt idx="37">52.631578947368403</cx:pt>
          <cx:pt idx="38">57.471264367816062</cx:pt>
          <cx:pt idx="39">37.777777777777786</cx:pt>
          <cx:pt idx="40">41.921397379912626</cx:pt>
          <cx:pt idx="41">49.310344827586199</cx:pt>
          <cx:pt idx="42">53.333333333333343</cx:pt>
          <cx:pt idx="43">47.368421052631568</cx:pt>
          <cx:pt idx="44">51.470588235294123</cx:pt>
          <cx:pt idx="45">29.591836734693889</cx:pt>
          <cx:pt idx="46">41.176470588235318</cx:pt>
          <cx:pt idx="47">54.285714285714285</cx:pt>
          <cx:pt idx="48">49.305555555555564</cx:pt>
          <cx:pt idx="49">38.666666666666679</cx:pt>
          <cx:pt idx="50">41.416893732969982</cx:pt>
          <cx:pt idx="51">32.173913043478265</cx:pt>
          <cx:pt idx="52">42.222222222222229</cx:pt>
          <cx:pt idx="53">59.782608695652179</cx:pt>
          <cx:pt idx="54">53.956834532374096</cx:pt>
          <cx:pt idx="55">40.624999999999993</cx:pt>
          <cx:pt idx="56">48.648648648648653</cx:pt>
          <cx:pt idx="57">41.964285714285694</cx:pt>
          <cx:pt idx="58">33.552631578947391</cx:pt>
          <cx:pt idx="59">30.331753554502363</cx:pt>
          <cx:pt idx="60">68.965517241379303</cx:pt>
          <cx:pt idx="61">38.888888888888893</cx:pt>
          <cx:pt idx="62">35.714285714285715</cx:pt>
          <cx:pt idx="63">47.058823529411747</cx:pt>
          <cx:pt idx="64">34.000000000000021</cx:pt>
          <cx:pt idx="65">52.380952380952387</cx:pt>
          <cx:pt idx="66">41.93548387096773</cx:pt>
          <cx:pt idx="67">57.500000000000007</cx:pt>
          <cx:pt idx="68">31.617647058823533</cx:pt>
          <cx:pt idx="69">43.283582089552233</cx:pt>
          <cx:pt idx="70">55.932203389830505</cx:pt>
          <cx:pt idx="71">49.056603773584918</cx:pt>
          <cx:pt idx="72">37.33333333333335</cx:pt>
          <cx:pt idx="73">56.30252100840336</cx:pt>
          <cx:pt idx="74">36.274509803921568</cx:pt>
          <cx:pt idx="75">62.399999999999977</cx:pt>
          <cx:pt idx="76">52.136752136752115</cx:pt>
          <cx:pt idx="77">34.999999999999986</cx:pt>
          <cx:pt idx="78">49.999999999999972</cx:pt>
          <cx:pt idx="79">22.222222222222225</cx:pt>
          <cx:pt idx="80">36.633663366336634</cx:pt>
          <cx:pt idx="81">0</cx:pt>
          <cx:pt idx="82">47.368421052631568</cx:pt>
          <cx:pt idx="83">51.612903225806448</cx:pt>
          <cx:pt idx="84">51.677852348993248</cx:pt>
          <cx:pt idx="85">42.857142857142861</cx:pt>
          <cx:pt idx="86">49.206349206349223</cx:pt>
          <cx:pt idx="87">51.51515151515153</cx:pt>
          <cx:pt idx="88">51.136363636363647</cx:pt>
          <cx:pt idx="89">49.545454545454561</cx:pt>
          <cx:pt idx="90">54.022988505747136</cx:pt>
          <cx:pt idx="91">48.407643312101882</cx:pt>
          <cx:pt idx="92">60.377358490566053</cx:pt>
          <cx:pt idx="93">61.363636363636381</cx:pt>
          <cx:pt idx="94">36.619718309859181</cx:pt>
          <cx:pt idx="95">38.135593220338968</cx:pt>
          <cx:pt idx="96">56.756756756756751</cx:pt>
          <cx:pt idx="97">54.621848739495782</cx:pt>
          <cx:pt idx="98">45</cx:pt>
          <cx:pt idx="99">30.434782608695659</cx:pt>
          <cx:pt idx="100">44.999999999999993</cx:pt>
          <cx:pt idx="101">25.806451612903228</cx:pt>
          <cx:pt idx="102">37.19008264462812</cx:pt>
          <cx:pt idx="103">53.246753246753244</cx:pt>
          <cx:pt idx="104">17.948717948717952</cx:pt>
          <cx:pt idx="105">60</cx:pt>
          <cx:pt idx="106">40.506329113924032</cx:pt>
          <cx:pt idx="107">41.176470588235304</cx:pt>
          <cx:pt idx="108">27.380952380952383</cx:pt>
          <cx:pt idx="109">31.318681318681339</cx:pt>
          <cx:pt idx="110">50.833333333333329</cx:pt>
          <cx:pt idx="111">41.463414634146325</cx:pt>
          <cx:pt idx="112">32.520325203252042</cx:pt>
          <cx:pt idx="113">37.593984962406019</cx:pt>
          <cx:pt idx="114">59.259259259259267</cx:pt>
          <cx:pt idx="115">54.385964912280699</cx:pt>
          <cx:pt idx="116">45.528455284552834</cx:pt>
          <cx:pt idx="117">41.558441558441551</cx:pt>
          <cx:pt idx="118">28.571428571428569</cx:pt>
          <cx:pt idx="119">65.734265734265747</cx:pt>
          <cx:pt idx="120">56.410256410256409</cx:pt>
          <cx:pt idx="121">39.175257731958759</cx:pt>
          <cx:pt idx="122">32.692307692307686</cx:pt>
          <cx:pt idx="123">34.21052631578948</cx:pt>
          <cx:pt idx="124">38.271604938271615</cx:pt>
          <cx:pt idx="125">33.744855967078209</cx:pt>
          <cx:pt idx="126">32.222222222222221</cx:pt>
          <cx:pt idx="127">54.166666666666664</cx:pt>
          <cx:pt idx="128">56.410256410256402</cx:pt>
          <cx:pt idx="129">44.117647058823529</cx:pt>
          <cx:pt idx="130">58.536585365853654</cx:pt>
          <cx:pt idx="131">60.000000000000014</cx:pt>
          <cx:pt idx="132">52.662721893491117</cx:pt>
          <cx:pt idx="133">57.894736842105253</cx:pt>
          <cx:pt idx="134">78.260869565217391</cx:pt>
          <cx:pt idx="135">37.500000000000007</cx:pt>
          <cx:pt idx="136">40.11627906976743</cx:pt>
          <cx:pt idx="137">69.696969696969717</cx:pt>
        </cx:lvl>
      </cx:numDim>
    </cx:data>
    <cx:data id="3">
      <cx:numDim type="val">
        <cx:f>'Elem Spring MAPM'!$F$3:$F$140</cx:f>
        <cx:lvl ptCount="138" formatCode="###0.0">
          <cx:pt idx="0">21.603563474387528</cx:pt>
          <cx:pt idx="1">45.78313253012049</cx:pt>
          <cx:pt idx="2">76.315789473684191</cx:pt>
          <cx:pt idx="3">33.196721311475414</cx:pt>
          <cx:pt idx="4">28.05429864253394</cx:pt>
          <cx:pt idx="5">47.413793103448263</cx:pt>
          <cx:pt idx="6">56.81818181818182</cx:pt>
          <cx:pt idx="7">70.370370370370381</cx:pt>
          <cx:pt idx="8">29.999999999999993</cx:pt>
          <cx:pt idx="9">52.747252747252752</cx:pt>
          <cx:pt idx="10">68.421052631578974</cx:pt>
          <cx:pt idx="11">88.888888888888886</cx:pt>
          <cx:pt idx="12">28.915662650602403</cx:pt>
          <cx:pt idx="13">27.314814814814817</cx:pt>
          <cx:pt idx="14">28.530259365994237</cx:pt>
          <cx:pt idx="15">42.307692307692314</cx:pt>
          <cx:pt idx="16">33.582089552238784</cx:pt>
          <cx:pt idx="17">33.59375</cx:pt>
          <cx:pt idx="18">61.176470588235297</cx:pt>
          <cx:pt idx="19">45.238095238095241</cx:pt>
          <cx:pt idx="20">24.025974025974012</cx:pt>
          <cx:pt idx="21">75</cx:pt>
          <cx:pt idx="22">0</cx:pt>
          <cx:pt idx="23">41.428571428571445</cx:pt>
          <cx:pt idx="24">40.845070422535215</cx:pt>
          <cx:pt idx="25">51.923076923076927</cx:pt>
          <cx:pt idx="26">55.932203389830505</cx:pt>
          <cx:pt idx="27">40.322580645161288</cx:pt>
          <cx:pt idx="28">47.586206896551722</cx:pt>
          <cx:pt idx="29">23.38308457711442</cx:pt>
          <cx:pt idx="30">45.384615384615387</cx:pt>
          <cx:pt idx="31">87.096774193548413</cx:pt>
          <cx:pt idx="32">32.000000000000007</cx:pt>
          <cx:pt idx="33">20.416666666666675</cx:pt>
          <cx:pt idx="34">21.653543307086615</cx:pt>
          <cx:pt idx="35">34.88372093023257</cx:pt>
          <cx:pt idx="36">35.84905660377359</cx:pt>
          <cx:pt idx="37">55.681818181818187</cx:pt>
          <cx:pt idx="38">43.589743589743584</cx:pt>
          <cx:pt idx="39">43.749999999999993</cx:pt>
          <cx:pt idx="40">24.444444444444446</cx:pt>
          <cx:pt idx="41">32.520325203252028</cx:pt>
          <cx:pt idx="42">52.70270270270268</cx:pt>
          <cx:pt idx="43">42.424242424242422</cx:pt>
          <cx:pt idx="44">32.666666666666664</cx:pt>
          <cx:pt idx="45">25.101214574898787</cx:pt>
          <cx:pt idx="46">33.939393939393959</cx:pt>
          <cx:pt idx="47">32.941176470588246</cx:pt>
          <cx:pt idx="48">31.868131868131865</cx:pt>
          <cx:pt idx="49">16.173120728929383</cx:pt>
          <cx:pt idx="50">29.62962962962963</cx:pt>
          <cx:pt idx="51">39.873417721518997</cx:pt>
          <cx:pt idx="52">29.846938775510207</cx:pt>
          <cx:pt idx="53">32.911392405063289</cx:pt>
          <cx:pt idx="54">33.707865168539335</cx:pt>
          <cx:pt idx="55">22.310756972111548</cx:pt>
          <cx:pt idx="56">20.38834951456311</cx:pt>
          <cx:pt idx="57">46.058091286307068</cx:pt>
          <cx:pt idx="58">32.515337423312886</cx:pt>
          <cx:pt idx="59">21.481481481481485</cx:pt>
          <cx:pt idx="60">55.555555555555557</cx:pt>
          <cx:pt idx="61">25.93320235756385</cx:pt>
          <cx:pt idx="62">31.122448979591848</cx:pt>
          <cx:pt idx="63">30.434782608695652</cx:pt>
          <cx:pt idx="64">21.65898617511521</cx:pt>
          <cx:pt idx="65">35.971223021582738</cx:pt>
          <cx:pt idx="66">29.629629629629612</cx:pt>
          <cx:pt idx="67">55.696202531645582</cx:pt>
          <cx:pt idx="68">27.044025157232717</cx:pt>
          <cx:pt idx="69">58.064516129032256</cx:pt>
          <cx:pt idx="70">45.161290322580669</cx:pt>
          <cx:pt idx="71">26.027397260273975</cx:pt>
          <cx:pt idx="72">45.098039215686264</cx:pt>
          <cx:pt idx="73">48.32214765100673</cx:pt>
          <cx:pt idx="74">29.104477611940304</cx:pt>
          <cx:pt idx="75">43.181818181818194</cx:pt>
          <cx:pt idx="76">66.233766233766247</cx:pt>
          <cx:pt idx="77">25.824175824175832</cx:pt>
          <cx:pt idx="78">47.244094488188964</cx:pt>
          <cx:pt idx="79">25.592417061611375</cx:pt>
          <cx:pt idx="80">30.890052356020927</cx:pt>
          <cx:pt idx="81">39.393939393939391</cx:pt>
          <cx:pt idx="82">46.753246753246742</cx:pt>
          <cx:pt idx="83">27.160493827160497</cx:pt>
          <cx:pt idx="84">28.571428571428584</cx:pt>
          <cx:pt idx="85">25.641025641025646</cx:pt>
          <cx:pt idx="86">27.091633466135463</cx:pt>
          <cx:pt idx="87">36.538461538461554</cx:pt>
          <cx:pt idx="88">48.59813084112151</cx:pt>
          <cx:pt idx="89">47.093023255813968</cx:pt>
          <cx:pt idx="90">25.675675675675684</cx:pt>
          <cx:pt idx="91">20.588235294117663</cx:pt>
          <cx:pt idx="92">46.153846153846146</cx:pt>
          <cx:pt idx="93">75.000000000000014</cx:pt>
          <cx:pt idx="94">25.628140703517591</cx:pt>
          <cx:pt idx="95">30.827067669172944</cx:pt>
          <cx:pt idx="96">59.523809523809533</cx:pt>
          <cx:pt idx="97">47.736625514403265</cx:pt>
          <cx:pt idx="98">33.333333333333343</cx:pt>
          <cx:pt idx="99">21.180555555555539</cx:pt>
          <cx:pt idx="100">31.851851851851862</cx:pt>
          <cx:pt idx="101">14.163090128755361</cx:pt>
          <cx:pt idx="102">27.536231884057969</cx:pt>
          <cx:pt idx="103">40.416666666666664</cx:pt>
          <cx:pt idx="104">28.358208955223891</cx:pt>
          <cx:pt idx="105">89.130434782608702</cx:pt>
          <cx:pt idx="106">32.673267326732685</cx:pt>
          <cx:pt idx="107">21.043165467625911</cx:pt>
          <cx:pt idx="108">22.267206477732781</cx:pt>
          <cx:pt idx="109">49.253731343283583</cx:pt>
          <cx:pt idx="110">52.777777777777786</cx:pt>
          <cx:pt idx="111">47.368421052631589</cx:pt>
          <cx:pt idx="112">22.135922330097081</cx:pt>
          <cx:pt idx="113">26.54028436018957</cx:pt>
          <cx:pt idx="114">55.102040816326536</cx:pt>
          <cx:pt idx="115">41.538461538461554</cx:pt>
          <cx:pt idx="116">23.664122137404568</cx:pt>
          <cx:pt idx="117">36.842105263157897</cx:pt>
          <cx:pt idx="118">23.481781376518221</cx:pt>
          <cx:pt idx="119">33.600000000000009</cx:pt>
          <cx:pt idx="120">68.571428571428584</cx:pt>
          <cx:pt idx="121">28.184281842818418</cx:pt>
          <cx:pt idx="122">20.472440944881896</cx:pt>
          <cx:pt idx="123">27.424749163879586</cx:pt>
          <cx:pt idx="124">26.760563380281663</cx:pt>
          <cx:pt idx="125">28.571428571428573</cx:pt>
          <cx:pt idx="126">18.271119842829084</cx:pt>
          <cx:pt idx="127">70.588235294117652</cx:pt>
          <cx:pt idx="128">25.631067961165051</cx:pt>
          <cx:pt idx="129">59.036144578313269</cx:pt>
          <cx:pt idx="130">59.677419354838719</cx:pt>
          <cx:pt idx="131">34.626865671641802</cx:pt>
          <cx:pt idx="132">32.336956521739133</cx:pt>
          <cx:pt idx="133">57.142857142857146</cx:pt>
          <cx:pt idx="134">82.089552238805936</cx:pt>
          <cx:pt idx="135">41.26984126984128</cx:pt>
          <cx:pt idx="136">41.935483870967722</cx:pt>
          <cx:pt idx="137">75.268817204301072</cx:pt>
        </cx:lvl>
      </cx:numDim>
    </cx:data>
    <cx:data id="4">
      <cx:numDim type="val">
        <cx:f>'Elem Spring MAPM'!$G$3:$G$140</cx:f>
        <cx:lvl ptCount="138" formatCode="###0.0">
          <cx:pt idx="0">36.363636363636367</cx:pt>
          <cx:pt idx="1">62.025316455696192</cx:pt>
          <cx:pt idx="2">91.666666666666671</cx:pt>
          <cx:pt idx="3">78.048780487804891</cx:pt>
          <cx:pt idx="4">75.999999999999957</cx:pt>
          <cx:pt idx="5">78.571428571428584</cx:pt>
          <cx:pt idx="6">77.777777777777771</cx:pt>
          <cx:pt idx="7">91.304347826086968</cx:pt>
          <cx:pt idx="8">88.888888888888872</cx:pt>
          <cx:pt idx="9">60.655737704918039</cx:pt>
          <cx:pt idx="10">88.888888888888886</cx:pt>
          <cx:pt idx="11">91.666666666666671</cx:pt>
          <cx:pt idx="12">58.064516129032263</cx:pt>
          <cx:pt idx="13">44.444444444444443</cx:pt>
          <cx:pt idx="14">40</cx:pt>
          <cx:pt idx="15">75.000000000000014</cx:pt>
          <cx:pt idx="16">51.851851851851848</cx:pt>
          <cx:pt idx="17">63.63636363636364</cx:pt>
          <cx:pt idx="18">76.315789473684191</cx:pt>
          <cx:pt idx="19">62.499999999999986</cx:pt>
          <cx:pt idx="20">41.666666666666671</cx:pt>
          <cx:pt idx="21">93.333333333333343</cx:pt>
          <cx:pt idx="22">0</cx:pt>
          <cx:pt idx="23">90.566037735849051</cx:pt>
          <cx:pt idx="24">65.517241379310349</cx:pt>
          <cx:pt idx="25">44.44444444444445</cx:pt>
          <cx:pt idx="26">68.965517241379331</cx:pt>
          <cx:pt idx="27">56</cx:pt>
          <cx:pt idx="28">58.928571428571438</cx:pt>
          <cx:pt idx="29">25</cx:pt>
          <cx:pt idx="30">70.833333333333329</cx:pt>
          <cx:pt idx="31">90.476190476190482</cx:pt>
          <cx:pt idx="32">52.272727272727259</cx:pt>
          <cx:pt idx="33">40</cx:pt>
          <cx:pt idx="34">35.714285714285715</cx:pt>
          <cx:pt idx="35">71.428571428571431</cx:pt>
          <cx:pt idx="36">48.387096774193537</cx:pt>
          <cx:pt idx="37">75.675675675675663</cx:pt>
          <cx:pt idx="38">46.666666666666664</cx:pt>
          <cx:pt idx="39">85.714285714285708</cx:pt>
          <cx:pt idx="40">68.965517241379345</cx:pt>
          <cx:pt idx="41">76.19047619047619</cx:pt>
          <cx:pt idx="42">76.744186046511615</cx:pt>
          <cx:pt idx="43">80.357142857142875</cx:pt>
          <cx:pt idx="44">66.666666666666671</cx:pt>
          <cx:pt idx="45">50</cx:pt>
          <cx:pt idx="46">71.875000000000014</cx:pt>
          <cx:pt idx="47">79.310344827586206</cx:pt>
          <cx:pt idx="48">59.999999999999993</cx:pt>
          <cx:pt idx="49">30.76923076923077</cx:pt>
          <cx:pt idx="50">55.55555555555555</cx:pt>
          <cx:pt idx="51">68.253968253968267</cx:pt>
          <cx:pt idx="52">50</cx:pt>
          <cx:pt idx="53">57.142857142857146</cx:pt>
          <cx:pt idx="54">57.894736842105274</cx:pt>
          <cx:pt idx="55">83.333333333333343</cx:pt>
          <cx:pt idx="56">68.888888888888872</cx:pt>
          <cx:pt idx="57">61.1111111111111</cx:pt>
          <cx:pt idx="58">61.53846153846154</cx:pt>
          <cx:pt idx="59">6.666666666666667</cx:pt>
          <cx:pt idx="60">77.272727272727238</cx:pt>
          <cx:pt idx="61">75</cx:pt>
          <cx:pt idx="62">71.428571428571431</cx:pt>
          <cx:pt idx="63">76.470588235294116</cx:pt>
          <cx:pt idx="64">37.5</cx:pt>
          <cx:pt idx="65">84.848484848484816</cx:pt>
          <cx:pt idx="67">79.545454545454533</cx:pt>
          <cx:pt idx="68">38.095238095238088</cx:pt>
          <cx:pt idx="69">79.310344827586221</cx:pt>
          <cx:pt idx="70">66.666666666666686</cx:pt>
          <cx:pt idx="72">66.666666666666671</cx:pt>
          <cx:pt idx="73">73.684210526315795</cx:pt>
          <cx:pt idx="74">45.454545454545453</cx:pt>
          <cx:pt idx="75">77.777777777777757</cx:pt>
          <cx:pt idx="76">85.106382978723403</cx:pt>
          <cx:pt idx="77">31.999999999999993</cx:pt>
          <cx:pt idx="78">71.428571428571431</cx:pt>
          <cx:pt idx="79">73.913043478260875</cx:pt>
          <cx:pt idx="80">75.000000000000028</cx:pt>
          <cx:pt idx="81">40</cx:pt>
          <cx:pt idx="82">88.461538461538453</cx:pt>
          <cx:pt idx="83">66.666666666666671</cx:pt>
          <cx:pt idx="84">71.428571428571431</cx:pt>
          <cx:pt idx="85">85.714285714285708</cx:pt>
          <cx:pt idx="86">100</cx:pt>
          <cx:pt idx="87">84.848484848484844</cx:pt>
          <cx:pt idx="88">72.727272727272748</cx:pt>
          <cx:pt idx="89">57.14285714285716</cx:pt>
          <cx:pt idx="90">64</cx:pt>
          <cx:pt idx="91">67.441860465116292</cx:pt>
          <cx:pt idx="92">68.085106382978751</cx:pt>
          <cx:pt idx="93">92.156862745098053</cx:pt>
          <cx:pt idx="94">41.176470588235297</cx:pt>
          <cx:pt idx="95">50</cx:pt>
          <cx:pt idx="96">77.272727272727252</cx:pt>
          <cx:pt idx="97">76.666666666666671</cx:pt>
          <cx:pt idx="98">88.235294117647072</cx:pt>
          <cx:pt idx="99">52.173913043478265</cx:pt>
          <cx:pt idx="100">42.424242424242422</cx:pt>
          <cx:pt idx="101">72.727272727272734</cx:pt>
          <cx:pt idx="102">83.333333333333329</cx:pt>
          <cx:pt idx="103">75.757575757575751</cx:pt>
          <cx:pt idx="104">45.833333333333336</cx:pt>
          <cx:pt idx="105">91.304347826086953</cx:pt>
          <cx:pt idx="106">51.61290322580647</cx:pt>
          <cx:pt idx="107">60</cx:pt>
          <cx:pt idx="108">77.777777777777757</cx:pt>
          <cx:pt idx="109">80</cx:pt>
          <cx:pt idx="110">62.068965517241388</cx:pt>
          <cx:pt idx="111">72.727272727272748</cx:pt>
          <cx:pt idx="112">40</cx:pt>
          <cx:pt idx="113">50</cx:pt>
          <cx:pt idx="114">94.285714285714278</cx:pt>
          <cx:pt idx="115">65.789473684210535</cx:pt>
          <cx:pt idx="116">57.142857142857146</cx:pt>
          <cx:pt idx="117">57.142857142857146</cx:pt>
          <cx:pt idx="118">66.666666666666671</cx:pt>
          <cx:pt idx="119">79.487179487179489</cx:pt>
          <cx:pt idx="120">84</cx:pt>
          <cx:pt idx="121">70.588235294117666</cx:pt>
          <cx:pt idx="122">36.363636363636367</cx:pt>
          <cx:pt idx="123">41.666666666666664</cx:pt>
          <cx:pt idx="124">36.363636363636367</cx:pt>
          <cx:pt idx="125">32.142857142857139</cx:pt>
          <cx:pt idx="126">46.666666666666664</cx:pt>
          <cx:pt idx="127">88.235294117647058</cx:pt>
          <cx:pt idx="128">57.142857142857146</cx:pt>
          <cx:pt idx="129">78.787878787878768</cx:pt>
          <cx:pt idx="130">87.999999999999986</cx:pt>
          <cx:pt idx="131">66.666666666666671</cx:pt>
          <cx:pt idx="132">57.89473684210526</cx:pt>
          <cx:pt idx="133">82.142857142857153</cx:pt>
          <cx:pt idx="134">94.117647058823536</cx:pt>
          <cx:pt idx="135">66.666666666666671</cx:pt>
          <cx:pt idx="136">78.181818181818173</cx:pt>
          <cx:pt idx="137">82.666666666666671</cx:pt>
        </cx:lvl>
      </cx:numDim>
    </cx:data>
    <cx:data id="5">
      <cx:numDim type="val">
        <cx:f>'Elem Spring MAPM'!$H$3:$H$140</cx:f>
        <cx:lvl ptCount="138" formatCode="###0.0">
          <cx:pt idx="0">65.909090909090907</cx:pt>
          <cx:pt idx="1">71.821305841924385</cx:pt>
          <cx:pt idx="2">80.727272727272762</cx:pt>
          <cx:pt idx="3">78.688524590163922</cx:pt>
          <cx:pt idx="4">76.729559748427661</cx:pt>
          <cx:pt idx="5">76.666666666666671</cx:pt>
          <cx:pt idx="6">82.35294117647058</cx:pt>
          <cx:pt idx="7">79.824561403508753</cx:pt>
          <cx:pt idx="8">73.366834170854247</cx:pt>
          <cx:pt idx="9">76.712328767123296</cx:pt>
          <cx:pt idx="10">81.557377049180332</cx:pt>
          <cx:pt idx="11">85.987261146496834</cx:pt>
          <cx:pt idx="12">68.181818181818159</cx:pt>
          <cx:pt idx="13">45</cx:pt>
          <cx:pt idx="14">75.757575757575765</cx:pt>
          <cx:pt idx="15">81.404958677685954</cx:pt>
          <cx:pt idx="16">50.602409638554228</cx:pt>
          <cx:pt idx="17">65.517241379310335</cx:pt>
          <cx:pt idx="18">67.741935483870961</cx:pt>
          <cx:pt idx="19">72.058823529411768</cx:pt>
          <cx:pt idx="20">57.142857142857153</cx:pt>
          <cx:pt idx="21">86.153846153846175</cx:pt>
          <cx:pt idx="22">0</cx:pt>
          <cx:pt idx="23">84.385382059800662</cx:pt>
          <cx:pt idx="24">74.285714285714292</cx:pt>
          <cx:pt idx="25">67.647058823529406</cx:pt>
          <cx:pt idx="26">87.567567567567551</cx:pt>
          <cx:pt idx="27">57.446808510638299</cx:pt>
          <cx:pt idx="28">71.917808219178127</cx:pt>
          <cx:pt idx="29">56.666666666666671</cx:pt>
          <cx:pt idx="30">75.247524752475243</cx:pt>
          <cx:pt idx="31">77.419354838709637</cx:pt>
          <cx:pt idx="32">80.508474576271198</cx:pt>
          <cx:pt idx="33">30</cx:pt>
          <cx:pt idx="34">55.555555555555557</cx:pt>
          <cx:pt idx="35">54.700854700854691</cx:pt>
          <cx:pt idx="36">66.486486486486484</cx:pt>
          <cx:pt idx="37">67.500000000000057</cx:pt>
          <cx:pt idx="38">81.481481481481495</cx:pt>
          <cx:pt idx="39">76.470588235294116</cx:pt>
          <cx:pt idx="40">86.734693877551038</cx:pt>
          <cx:pt idx="41">42.857142857142854</cx:pt>
          <cx:pt idx="42">82.165605095541423</cx:pt>
          <cx:pt idx="43">65.781710914454266</cx:pt>
          <cx:pt idx="44">73.958333333333357</cx:pt>
          <cx:pt idx="45">64.516129032258064</cx:pt>
          <cx:pt idx="46">75.369458128078861</cx:pt>
          <cx:pt idx="47">79.166666666666686</cx:pt>
          <cx:pt idx="48">70.967741935483886</cx:pt>
          <cx:pt idx="49">36.363636363636367</cx:pt>
          <cx:pt idx="50">56.521739130434781</cx:pt>
          <cx:pt idx="51">75.438596491228026</cx:pt>
          <cx:pt idx="52">42.10526315789474</cx:pt>
          <cx:pt idx="53">76.470588235294116</cx:pt>
          <cx:pt idx="54">76.404494382022463</cx:pt>
          <cx:pt idx="55">74.025974025974023</cx:pt>
          <cx:pt idx="56">67.27272727272728</cx:pt>
          <cx:pt idx="57">79.069767441860449</cx:pt>
          <cx:pt idx="58">70.370370370370367</cx:pt>
          <cx:pt idx="59">23.076923076923077</cx:pt>
          <cx:pt idx="60">78.260869565217305</cx:pt>
          <cx:pt idx="61">72.727272727272734</cx:pt>
          <cx:pt idx="62">76.666666666666686</cx:pt>
          <cx:pt idx="63">86.516853932584269</cx:pt>
          <cx:pt idx="64">52.631578947368425</cx:pt>
          <cx:pt idx="65">80.368098159509216</cx:pt>
          <cx:pt idx="66">60</cx:pt>
          <cx:pt idx="67">85.901639344262307</cx:pt>
          <cx:pt idx="68">55.555555555555557</cx:pt>
          <cx:pt idx="69">77.777777777777771</cx:pt>
          <cx:pt idx="70">75.961538461538439</cx:pt>
          <cx:pt idx="71">0</cx:pt>
          <cx:pt idx="72">63.281249999999993</cx:pt>
          <cx:pt idx="73">71.751412429378504</cx:pt>
          <cx:pt idx="74">71.698113207547166</cx:pt>
          <cx:pt idx="75">87.931034482758619</cx:pt>
          <cx:pt idx="76">73.493975903614455</cx:pt>
          <cx:pt idx="77">52.777777777777793</cx:pt>
          <cx:pt idx="78">69.230769230769226</cx:pt>
          <cx:pt idx="79">74.545454545454561</cx:pt>
          <cx:pt idx="80">70.588235294117638</cx:pt>
          <cx:pt idx="81">75.925925925925938</cx:pt>
          <cx:pt idx="82">84.444444444444471</cx:pt>
          <cx:pt idx="83">92.307692307692292</cx:pt>
          <cx:pt idx="84">33.333333333333336</cx:pt>
          <cx:pt idx="85">86.725663716814182</cx:pt>
          <cx:pt idx="86">92.000000000000028</cx:pt>
          <cx:pt idx="87">79.329608938547494</cx:pt>
          <cx:pt idx="88">71.747211895910766</cx:pt>
          <cx:pt idx="89">79.207920792079236</cx:pt>
          <cx:pt idx="90">81.1023622047244</cx:pt>
          <cx:pt idx="91">81.96721311475406</cx:pt>
          <cx:pt idx="92">78.437500000000014</cx:pt>
          <cx:pt idx="93">87.91208791208787</cx:pt>
          <cx:pt idx="94">64.516129032258078</cx:pt>
          <cx:pt idx="95">56.410256410256416</cx:pt>
          <cx:pt idx="96">71.951219512195166</cx:pt>
          <cx:pt idx="97">86.979166666666657</cx:pt>
          <cx:pt idx="98">72.631578947368425</cx:pt>
          <cx:pt idx="99">72.992700729927009</cx:pt>
          <cx:pt idx="100">71.0059171597633</cx:pt>
          <cx:pt idx="101">84.848484848484816</cx:pt>
          <cx:pt idx="102">77.202072538860108</cx:pt>
          <cx:pt idx="103">70.731707317073173</cx:pt>
          <cx:pt idx="104">78.688524590163937</cx:pt>
          <cx:pt idx="105">83.24607329842938</cx:pt>
          <cx:pt idx="106">59.638554216867455</cx:pt>
          <cx:pt idx="107">46.153846153846153</cx:pt>
          <cx:pt idx="108">71.962616822429951</cx:pt>
          <cx:pt idx="109">79.357798165137652</cx:pt>
          <cx:pt idx="110">60.465116279069761</cx:pt>
          <cx:pt idx="111">77.124183006536001</cx:pt>
          <cx:pt idx="112">50</cx:pt>
          <cx:pt idx="113">42.857142857142861</cx:pt>
          <cx:pt idx="114">72.972972972972983</cx:pt>
          <cx:pt idx="115">68.627450980392197</cx:pt>
          <cx:pt idx="116">64.285714285714292</cx:pt>
          <cx:pt idx="117">71.111111111111114</cx:pt>
          <cx:pt idx="118">42.857142857142854</cx:pt>
          <cx:pt idx="119">90.594059405940627</cx:pt>
          <cx:pt idx="120">81.250000000000071</cx:pt>
          <cx:pt idx="121">76.190476190476204</cx:pt>
          <cx:pt idx="122">56.097560975609753</cx:pt>
          <cx:pt idx="123">80.000000000000028</cx:pt>
          <cx:pt idx="124">73.809523809523824</cx:pt>
          <cx:pt idx="125">59.550561797752813</cx:pt>
          <cx:pt idx="126">50</cx:pt>
          <cx:pt idx="127">88.414634146341484</cx:pt>
          <cx:pt idx="128">63.15789473684211</cx:pt>
          <cx:pt idx="129">81.720430107526965</cx:pt>
          <cx:pt idx="130">76.562500000000028</cx:pt>
          <cx:pt idx="131">63.157894736842096</cx:pt>
          <cx:pt idx="132">57.575757575757578</cx:pt>
          <cx:pt idx="133">72.340425531914917</cx:pt>
          <cx:pt idx="134">87.022900763358834</cx:pt>
          <cx:pt idx="135">79.279279279279265</cx:pt>
          <cx:pt idx="136">86.934673366834147</cx:pt>
          <cx:pt idx="137">84.593837535013904</cx:pt>
        </cx:lvl>
      </cx:numDim>
    </cx:data>
    <cx:data id="6">
      <cx:numDim type="val">
        <cx:f>'Elem Spring MAPM'!$I$3:$I$140</cx:f>
        <cx:lvl ptCount="138" formatCode="###0.0">
          <cx:pt idx="0">18.103448275862061</cx:pt>
          <cx:pt idx="1">40.650406504065018</cx:pt>
          <cx:pt idx="2">60.869565217391312</cx:pt>
          <cx:pt idx="3">20.979020979020987</cx:pt>
          <cx:pt idx="4">17.370892018779337</cx:pt>
          <cx:pt idx="5">27.536231884057969</cx:pt>
          <cx:pt idx="6">49.7907949790795</cx:pt>
          <cx:pt idx="7">61.363636363636367</cx:pt>
          <cx:pt idx="8">29.411764705882355</cx:pt>
          <cx:pt idx="9">45.28301886792454</cx:pt>
          <cx:pt idx="10">62.264150943396224</cx:pt>
          <cx:pt idx="11">68.75</cx:pt>
          <cx:pt idx="12">14.285714285714286</cx:pt>
          <cx:pt idx="13">18.235294117647054</cx:pt>
          <cx:pt idx="14">18.28358208955223</cx:pt>
          <cx:pt idx="15">51.666666666666657</cx:pt>
          <cx:pt idx="16">19.911504424778784</cx:pt>
          <cx:pt idx="17">29.54545454545454</cx:pt>
          <cx:pt idx="18">62.195121951219505</cx:pt>
          <cx:pt idx="19">43.999999999999993</cx:pt>
          <cx:pt idx="20">14.666666666666666</cx:pt>
          <cx:pt idx="21">73.68421052631578</cx:pt>
          <cx:pt idx="22">0</cx:pt>
          <cx:pt idx="23">39.830508474576256</cx:pt>
          <cx:pt idx="24">33.333333333333329</cx:pt>
          <cx:pt idx="25">25.000000000000004</cx:pt>
          <cx:pt idx="26">19.642857142857139</cx:pt>
          <cx:pt idx="27">49.999999999999993</cx:pt>
          <cx:pt idx="28">33.846153846153847</cx:pt>
          <cx:pt idx="29">20.799999999999997</cx:pt>
          <cx:pt idx="30">32.530120481927725</cx:pt>
          <cx:pt idx="31">100</cx:pt>
          <cx:pt idx="32">30.188679245283016</cx:pt>
          <cx:pt idx="33">15.865384615384622</cx:pt>
          <cx:pt idx="34">20.512820512820525</cx:pt>
          <cx:pt idx="35">30.000000000000004</cx:pt>
          <cx:pt idx="36">25</cx:pt>
          <cx:pt idx="37">57.142857142857132</cx:pt>
          <cx:pt idx="38">38.805970149253731</cx:pt>
          <cx:pt idx="39">31.428571428571427</cx:pt>
          <cx:pt idx="40">25.384615384615383</cx:pt>
          <cx:pt idx="41">34.579439252336442</cx:pt>
          <cx:pt idx="42">46.808510638297875</cx:pt>
          <cx:pt idx="43">45.851528384279469</cx:pt>
          <cx:pt idx="44">26.851851851851844</cx:pt>
          <cx:pt idx="45">16.470588235294105</cx:pt>
          <cx:pt idx="46">19.191919191919187</cx:pt>
          <cx:pt idx="47">11.827956989247312</cx:pt>
          <cx:pt idx="48">27.135678391959804</cx:pt>
          <cx:pt idx="49">12.771739130434785</cx:pt>
          <cx:pt idx="50">27.542372881355945</cx:pt>
          <cx:pt idx="51">35.838150289017335</cx:pt>
          <cx:pt idx="52">21.863799283154126</cx:pt>
          <cx:pt idx="53">31.914893617021288</cx:pt>
          <cx:pt idx="54">23.456790123456784</cx:pt>
          <cx:pt idx="55">17.39130434782609</cx:pt>
          <cx:pt idx="56">15.639810426540297</cx:pt>
          <cx:pt idx="57">29.600000000000001</cx:pt>
          <cx:pt idx="58">25.217391304347842</cx:pt>
          <cx:pt idx="59">20.805369127516794</cx:pt>
          <cx:pt idx="60">21.428571428571427</cx:pt>
          <cx:pt idx="61">20.772946859903385</cx:pt>
          <cx:pt idx="62">27.559055118110244</cx:pt>
          <cx:pt idx="63">26.804123711340218</cx:pt>
          <cx:pt idx="64">15.384615384615383</cx:pt>
          <cx:pt idx="65">22.340425531914899</cx:pt>
          <cx:pt idx="66">24.603174603174597</cx:pt>
          <cx:pt idx="67">39.999999999999993</cx:pt>
          <cx:pt idx="68">23.711340206185564</cx:pt>
          <cx:pt idx="69">51.923076923076927</cx:pt>
          <cx:pt idx="70">28.571428571428573</cx:pt>
          <cx:pt idx="71">21.747967479674791</cx:pt>
          <cx:pt idx="72">36.04651162790698</cx:pt>
          <cx:pt idx="73">48.920863309352541</cx:pt>
          <cx:pt idx="74">18.888888888888893</cx:pt>
          <cx:pt idx="75">30.097087378640772</cx:pt>
          <cx:pt idx="76">61.643835616438366</cx:pt>
          <cx:pt idx="77">16.260162601626025</cx:pt>
          <cx:pt idx="78">39.534883720930239</cx:pt>
          <cx:pt idx="79">18.120805369127531</cx:pt>
          <cx:pt idx="80">22.580645161290313</cx:pt>
          <cx:pt idx="81">16.666666666666668</cx:pt>
          <cx:pt idx="82">35.074626865671632</cx:pt>
          <cx:pt idx="83">24.657534246575342</cx:pt>
          <cx:pt idx="84">20</cx:pt>
          <cx:pt idx="85">17.391304347826086</cx:pt>
          <cx:pt idx="86">19.565217391304341</cx:pt>
          <cx:pt idx="87">11.428571428571427</cx:pt>
          <cx:pt idx="88">33.333333333333336</cx:pt>
          <cx:pt idx="89">30.769230769230777</cx:pt>
          <cx:pt idx="90">15.333333333333332</cx:pt>
          <cx:pt idx="91">17.894736842105267</cx:pt>
          <cx:pt idx="92">42.222222222222207</cx:pt>
          <cx:pt idx="93">65.625</cx:pt>
          <cx:pt idx="94">21.36752136752137</cx:pt>
          <cx:pt idx="95">21.739130434782613</cx:pt>
          <cx:pt idx="96">50</cx:pt>
          <cx:pt idx="97">22.727272727272727</cx:pt>
          <cx:pt idx="98">16.216216216216214</cx:pt>
          <cx:pt idx="99">13.302752293577981</cx:pt>
          <cx:pt idx="100">11.538461538461538</cx:pt>
          <cx:pt idx="101">12.249999999999986</cx:pt>
          <cx:pt idx="102">18.750000000000007</cx:pt>
          <cx:pt idx="103">40.284360189573469</cx:pt>
          <cx:pt idx="104">11.538461538461538</cx:pt>
          <cx:pt idx="105">68.75</cx:pt>
          <cx:pt idx="106">14.28571428571429</cx:pt>
          <cx:pt idx="107">13.589743589743589</cx:pt>
          <cx:pt idx="108">10.21505376344086</cx:pt>
          <cx:pt idx="109">26.229508196721309</cx:pt>
          <cx:pt idx="110">49.999999999999993</cx:pt>
          <cx:pt idx="111">39.2156862745098</cx:pt>
          <cx:pt idx="112">17.241379310344815</cx:pt>
          <cx:pt idx="113">17.241379310344829</cx:pt>
          <cx:pt idx="114">53.333333333333329</cx:pt>
          <cx:pt idx="115">18.666666666666664</cx:pt>
          <cx:pt idx="116">18.229166666666679</cx:pt>
          <cx:pt idx="117">24.418604651162791</cx:pt>
          <cx:pt idx="118">17.71428571428573</cx:pt>
          <cx:pt idx="119">33.913043478260875</cx:pt>
          <cx:pt idx="120">60.606060606060609</cx:pt>
          <cx:pt idx="121">19.379844961240305</cx:pt>
          <cx:pt idx="122">18.13471502590675</cx:pt>
          <cx:pt idx="123">16.826923076923087</cx:pt>
          <cx:pt idx="124">21.019108280254784</cx:pt>
          <cx:pt idx="125">18.974358974358967</cx:pt>
          <cx:pt idx="126">15.887850467289738</cx:pt>
          <cx:pt idx="127">77.419354838709666</cx:pt>
          <cx:pt idx="128">17.771084337349386</cx:pt>
          <cx:pt idx="129">47.761194029850728</cx:pt>
          <cx:pt idx="130">31.81818181818182</cx:pt>
          <cx:pt idx="131">27.01754385964913</cx:pt>
          <cx:pt idx="132">32.119205298013242</cx:pt>
          <cx:pt idx="133">46.153846153846153</cx:pt>
          <cx:pt idx="134">65.853658536585357</cx:pt>
          <cx:pt idx="135">24.999999999999996</cx:pt>
          <cx:pt idx="136">28.971962616822438</cx:pt>
          <cx:pt idx="137">55.319148936170215</cx:pt>
        </cx:lvl>
      </cx:numDim>
    </cx:data>
    <cx:data id="7">
      <cx:numDim type="val">
        <cx:f>'Elem Spring MAPM'!$J$3:$J$140</cx:f>
        <cx:lvl ptCount="138" formatCode="###0.0">
          <cx:pt idx="0">23.464912280701757</cx:pt>
          <cx:pt idx="1">38.356164383561662</cx:pt>
          <cx:pt idx="2">66.666666666666671</cx:pt>
          <cx:pt idx="3">35.810810810810814</cx:pt>
          <cx:pt idx="4">24.999999999999993</cx:pt>
          <cx:pt idx="5">28.688524590163933</cx:pt>
          <cx:pt idx="6">60.139860139860147</cx:pt>
          <cx:pt idx="7">42.465753424657514</cx:pt>
          <cx:pt idx="8">18.965517241379306</cx:pt>
          <cx:pt idx="9">36.956521739130437</cx:pt>
          <cx:pt idx="10">58.000000000000014</cx:pt>
          <cx:pt idx="11">58.82352941176471</cx:pt>
          <cx:pt idx="12">26.845637583892621</cx:pt>
          <cx:pt idx="13">30.39647577092509</cx:pt>
          <cx:pt idx="14">27.419354838709655</cx:pt>
          <cx:pt idx="15">26.666666666666668</cx:pt>
          <cx:pt idx="16">30.62200956937799</cx:pt>
          <cx:pt idx="17">39.710144927536234</cx:pt>
          <cx:pt idx="18">44.444444444444457</cx:pt>
          <cx:pt idx="19">41.935483870967715</cx:pt>
          <cx:pt idx="20">30.769230769230756</cx:pt>
          <cx:pt idx="21">66.666666666666671</cx:pt>
          <cx:pt idx="22">2.3809523809523805</cx:pt>
          <cx:pt idx="23">48.554913294797686</cx:pt>
          <cx:pt idx="24">38.636363636363633</cx:pt>
          <cx:pt idx="25">47.619047619047613</cx:pt>
          <cx:pt idx="26">40.880503144654092</cx:pt>
          <cx:pt idx="27">42.028985507246396</cx:pt>
          <cx:pt idx="28">39.810426540284368</cx:pt>
          <cx:pt idx="29">27.755102040816332</cx:pt>
          <cx:pt idx="30">41.025641025641029</cx:pt>
          <cx:pt idx="31">80.000000000000014</cx:pt>
          <cx:pt idx="32">27.272727272727273</cx:pt>
          <cx:pt idx="33">27.301587301587322</cx:pt>
          <cx:pt idx="34">26.962457337883947</cx:pt>
          <cx:pt idx="35">32.638888888888879</cx:pt>
          <cx:pt idx="36">23.611111111111107</cx:pt>
          <cx:pt idx="37">44.329896907216487</cx:pt>
          <cx:pt idx="38">46.01769911504423</cx:pt>
          <cx:pt idx="39">25.454545454545453</cx:pt>
          <cx:pt idx="40">34.745762711864415</cx:pt>
          <cx:pt idx="41">40.634920634920633</cx:pt>
          <cx:pt idx="42">54.054054054054063</cx:pt>
          <cx:pt idx="43">44.000000000000021</cx:pt>
          <cx:pt idx="44">38.834951456310705</cx:pt>
          <cx:pt idx="45">26.415094339622637</cx:pt>
          <cx:pt idx="46">23.163841807909609</cx:pt>
          <cx:pt idx="47">25.555555555555543</cx:pt>
          <cx:pt idx="48">35.695538057742787</cx:pt>
          <cx:pt idx="49">18.015665796344635</cx:pt>
          <cx:pt idx="50">34.772182254196665</cx:pt>
          <cx:pt idx="51">34.28571428571427</cx:pt>
          <cx:pt idx="52">33.231707317073202</cx:pt>
          <cx:pt idx="53">46.250000000000014</cx:pt>
          <cx:pt idx="54">35.384615384615387</cx:pt>
          <cx:pt idx="55">22.516556291390728</cx:pt>
          <cx:pt idx="56">23.80952380952381</cx:pt>
          <cx:pt idx="57">43.060498220640589</cx:pt>
          <cx:pt idx="58">32.142857142857146</cx:pt>
          <cx:pt idx="59">24.942263279445722</cx:pt>
          <cx:pt idx="60">55.737704918032776</cx:pt>
          <cx:pt idx="61">29.32692307692307</cx:pt>
          <cx:pt idx="62">35.80645161290321</cx:pt>
          <cx:pt idx="63">35.9375</cx:pt>
          <cx:pt idx="64">20.699708454810505</cx:pt>
          <cx:pt idx="65">29.411764705882344</cx:pt>
          <cx:pt idx="66">30.000000000000004</cx:pt>
          <cx:pt idx="67">34.374999999999993</cx:pt>
          <cx:pt idx="68">28.828828828828826</cx:pt>
          <cx:pt idx="69">42.5</cx:pt>
          <cx:pt idx="70">43.103448275862078</cx:pt>
          <cx:pt idx="71">27.350427350427346</cx:pt>
          <cx:pt idx="72">37.172774869109972</cx:pt>
          <cx:pt idx="73">41.052631578947356</cx:pt>
          <cx:pt idx="74">23.923444976076571</cx:pt>
          <cx:pt idx="75">39.14893617021275</cx:pt>
          <cx:pt idx="76">59.146341463414601</cx:pt>
          <cx:pt idx="77">27.935222672064793</cx:pt>
          <cx:pt idx="78">44.489795918367342</cx:pt>
          <cx:pt idx="79">23.318385650224222</cx:pt>
          <cx:pt idx="80">35.90733590733587</cx:pt>
          <cx:pt idx="81">37.20930232558139</cx:pt>
          <cx:pt idx="82">41.708542713567866</cx:pt>
          <cx:pt idx="83">30.454545454545453</cx:pt>
          <cx:pt idx="84">35.510204081632672</cx:pt>
          <cx:pt idx="85">29.999999999999993</cx:pt>
          <cx:pt idx="86">29.680365296803654</cx:pt>
          <cx:pt idx="87">20.000000000000007</cx:pt>
          <cx:pt idx="88">44.927536231884041</cx:pt>
          <cx:pt idx="89">37.499999999999993</cx:pt>
          <cx:pt idx="90">27.651515151515152</cx:pt>
          <cx:pt idx="91">34.272300469483568</cx:pt>
          <cx:pt idx="92">38.46153846153846</cx:pt>
          <cx:pt idx="93">62.500000000000014</cx:pt>
          <cx:pt idx="94">31.525423728813582</cx:pt>
          <cx:pt idx="95">32.30088495575221</cx:pt>
          <cx:pt idx="96">40.384615384615387</cx:pt>
          <cx:pt idx="97">34.042553191489347</cx:pt>
          <cx:pt idx="98">26.31578947368422</cx:pt>
          <cx:pt idx="99">17.307692307692303</cx:pt>
          <cx:pt idx="100">27.397260273972606</cx:pt>
          <cx:pt idx="101">16.183574879227042</cx:pt>
          <cx:pt idx="102">30.246913580246893</cx:pt>
          <cx:pt idx="103">43.865030674846601</cx:pt>
          <cx:pt idx="104">21.311475409836056</cx:pt>
          <cx:pt idx="105">59.999999999999993</cx:pt>
          <cx:pt idx="106">23.728813559322035</cx:pt>
          <cx:pt idx="107">22.101449275362302</cx:pt>
          <cx:pt idx="108">13.565891472868218</cx:pt>
          <cx:pt idx="109">22.516556291390728</cx:pt>
          <cx:pt idx="110">35.294117647058798</cx:pt>
          <cx:pt idx="111">30.263157894736835</cx:pt>
          <cx:pt idx="112">24.399999999999988</cx:pt>
          <cx:pt idx="113">30.830039525691696</cx:pt>
          <cx:pt idx="114">52.941176470588232</cx:pt>
          <cx:pt idx="115">30.303030303030315</cx:pt>
          <cx:pt idx="116">29.444444444444436</cx:pt>
          <cx:pt idx="117">40.975609756097569</cx:pt>
          <cx:pt idx="118">25.110132158590304</cx:pt>
          <cx:pt idx="119">43.3862433862434</cx:pt>
          <cx:pt idx="120">62.903225806451616</cx:pt>
          <cx:pt idx="121">31.428571428571459</cx:pt>
          <cx:pt idx="122">25.714285714285701</cx:pt>
          <cx:pt idx="123">27.184466019417492</cx:pt>
          <cx:pt idx="124">25.490196078431389</cx:pt>
          <cx:pt idx="125">27.446300715990443</cx:pt>
          <cx:pt idx="126">19.724770642201836</cx:pt>
          <cx:pt idx="127">58.974358974358971</cx:pt>
          <cx:pt idx="128">27.00729927007302</cx:pt>
          <cx:pt idx="129">38.66666666666665</cx:pt>
          <cx:pt idx="130">41.095890410958894</cx:pt>
          <cx:pt idx="131">37.770897832817305</cx:pt>
          <cx:pt idx="132">36.479591836734691</cx:pt>
          <cx:pt idx="133">52.688172043010766</cx:pt>
          <cx:pt idx="134">66.666666666666686</cx:pt>
          <cx:pt idx="135">42.857142857142847</cx:pt>
          <cx:pt idx="136">32.863849765258216</cx:pt>
          <cx:pt idx="137">52.173913043478258</cx:pt>
        </cx:lvl>
      </cx:numDim>
    </cx:data>
    <cx:data id="8">
      <cx:numDim type="val">
        <cx:f>'Elem Spring MAPM'!$K$3:$K$140</cx:f>
        <cx:lvl ptCount="138" formatCode="###0.0">
          <cx:pt idx="0">20</cx:pt>
          <cx:pt idx="1">23.404255319148927</cx:pt>
          <cx:pt idx="2">41.666666666666664</cx:pt>
          <cx:pt idx="3">26.881720430107539</cx:pt>
          <cx:pt idx="4">21.839080459770116</cx:pt>
          <cx:pt idx="5">32.500000000000007</cx:pt>
          <cx:pt idx="6">37.499999999999979</cx:pt>
          <cx:pt idx="7">49.999999999999986</cx:pt>
          <cx:pt idx="8">34.042553191489361</cx:pt>
          <cx:pt idx="9">27.586206896551715</cx:pt>
          <cx:pt idx="10">56.140350877192986</cx:pt>
          <cx:pt idx="11">49.999999999999993</cx:pt>
          <cx:pt idx="12">9.3023255813953476</cx:pt>
          <cx:pt idx="13">19.565217391304348</cx:pt>
          <cx:pt idx="14">13.513513513513514</cx:pt>
          <cx:pt idx="15">22.826086956521749</cx:pt>
          <cx:pt idx="16">21.428571428571423</cx:pt>
          <cx:pt idx="17">28.91566265060241</cx:pt>
          <cx:pt idx="18">28.571428571428562</cx:pt>
          <cx:pt idx="19">40.677966101694899</cx:pt>
          <cx:pt idx="20">26.530612244897959</cx:pt>
          <cx:pt idx="21">57.894736842105267</cx:pt>
          <cx:pt idx="22">3.5714285714285707</cx:pt>
          <cx:pt idx="23">49</cx:pt>
          <cx:pt idx="24">40.57971014492756</cx:pt>
          <cx:pt idx="25">37.500000000000007</cx:pt>
          <cx:pt idx="26">26.92307692307692</cx:pt>
          <cx:pt idx="27">28.571428571428559</cx:pt>
          <cx:pt idx="28">18.390804597701145</cx:pt>
          <cx:pt idx="29">15.116279069767446</cx:pt>
          <cx:pt idx="30">22.033898305084747</cx:pt>
          <cx:pt idx="31">54.838709677419359</cx:pt>
          <cx:pt idx="32">28.571428571428573</cx:pt>
          <cx:pt idx="33">10.465116279069766</cx:pt>
          <cx:pt idx="34">20.89552238805971</cx:pt>
          <cx:pt idx="35">27.450980392156858</cx:pt>
          <cx:pt idx="36">14.782608695652176</cx:pt>
          <cx:pt idx="37">51.851851851851848</cx:pt>
          <cx:pt idx="38">24.324324324324323</cx:pt>
          <cx:pt idx="39">22.826086956521742</cx:pt>
          <cx:pt idx="40">28.26086956521738</cx:pt>
          <cx:pt idx="41">21.249999999999996</cx:pt>
          <cx:pt idx="42">40.677966101694921</cx:pt>
          <cx:pt idx="43">44.578313253012034</cx:pt>
          <cx:pt idx="44">36.111111111111114</cx:pt>
          <cx:pt idx="45">16.216216216216221</cx:pt>
          <cx:pt idx="46">31.325301204819279</cx:pt>
          <cx:pt idx="47">27.142857142857153</cx:pt>
          <cx:pt idx="48">29.310344827586199</cx:pt>
          <cx:pt idx="49">11.111111111111109</cx:pt>
          <cx:pt idx="50">24.77064220183486</cx:pt>
          <cx:pt idx="51">24.193548387096772</cx:pt>
          <cx:pt idx="52">23.404255319148927</cx:pt>
          <cx:pt idx="53">29.999999999999996</cx:pt>
          <cx:pt idx="54">12.903225806451614</cx:pt>
          <cx:pt idx="55">20.8955223880597</cx:pt>
          <cx:pt idx="56">19.101123595505612</cx:pt>
          <cx:pt idx="57">33.333333333333336</cx:pt>
          <cx:pt idx="58">27.272727272727266</cx:pt>
          <cx:pt idx="59">13.000000000000004</cx:pt>
          <cx:pt idx="60">32.692307692307693</cx:pt>
          <cx:pt idx="61">16.949152542372882</cx:pt>
          <cx:pt idx="62">11.940298507462689</cx:pt>
          <cx:pt idx="63">22.727272727272727</cx:pt>
          <cx:pt idx="64">15.384615384615383</cx:pt>
          <cx:pt idx="65">47.761194029850756</cx:pt>
          <cx:pt idx="66">18.518518518518523</cx:pt>
          <cx:pt idx="67">49.253731343283583</cx:pt>
          <cx:pt idx="68">3.3333333333333326</cx:pt>
          <cx:pt idx="69">32.352941176470594</cx:pt>
          <cx:pt idx="70">39.999999999999993</cx:pt>
          <cx:pt idx="71">12.698412698412696</cx:pt>
          <cx:pt idx="72">19.852941176470583</cx:pt>
          <cx:pt idx="73">34.11764705882355</cx:pt>
          <cx:pt idx="74">27.083333333333332</cx:pt>
          <cx:pt idx="75">52.941176470588253</cx:pt>
          <cx:pt idx="76">34.92063492063491</cx:pt>
          <cx:pt idx="77">17.543859649122808</cx:pt>
          <cx:pt idx="78">44.117647058823536</cx:pt>
          <cx:pt idx="79">15.25423728813559</cx:pt>
          <cx:pt idx="80">8.3333333333333286</cx:pt>
          <cx:pt idx="81">33.333333333333336</cx:pt>
          <cx:pt idx="82">38.8888888888889</cx:pt>
          <cx:pt idx="83">15.873015873015877</cx:pt>
          <cx:pt idx="84">25.641025641025635</cx:pt>
          <cx:pt idx="85">34.285714285714285</cx:pt>
          <cx:pt idx="86">14.545454545454549</cx:pt>
          <cx:pt idx="87">30.666666666666668</cx:pt>
          <cx:pt idx="88">34.666666666666664</cx:pt>
          <cx:pt idx="89">31.42857142857142</cx:pt>
          <cx:pt idx="90">21.12676056338028</cx:pt>
          <cx:pt idx="91">40.845070422535223</cx:pt>
          <cx:pt idx="92">32.394366197183096</cx:pt>
          <cx:pt idx="93">61.290322580645167</cx:pt>
          <cx:pt idx="94">14.545454545454543</cx:pt>
          <cx:pt idx="95">12.037037037037033</cx:pt>
          <cx:pt idx="96">37.209302325581397</cx:pt>
          <cx:pt idx="97">36.842105263157912</cx:pt>
          <cx:pt idx="98">30.769230769230763</cx:pt>
          <cx:pt idx="99">16.666666666666668</cx:pt>
          <cx:pt idx="100">30.681818181818173</cx:pt>
          <cx:pt idx="101">8.3333333333333321</cx:pt>
          <cx:pt idx="102">26.530612244897966</cx:pt>
          <cx:pt idx="103">42.424242424242429</cx:pt>
          <cx:pt idx="104">4.3478260869565233</cx:pt>
          <cx:pt idx="105">51.428571428571423</cx:pt>
          <cx:pt idx="106">28.30188679245283</cx:pt>
          <cx:pt idx="107">12.987012987012992</cx:pt>
          <cx:pt idx="108">13.855421686746983</cx:pt>
          <cx:pt idx="109">30.158730158730155</cx:pt>
          <cx:pt idx="110">36.231884057971016</cx:pt>
          <cx:pt idx="111">38.235294117647065</cx:pt>
          <cx:pt idx="112">15.662650602409638</cx:pt>
          <cx:pt idx="113">20.454545454545453</cx:pt>
          <cx:pt idx="114">38.235294117647058</cx:pt>
          <cx:pt idx="115">20.000000000000004</cx:pt>
          <cx:pt idx="116">17.073170731707322</cx:pt>
          <cx:pt idx="117">30.612244897959176</cx:pt>
          <cx:pt idx="118">13.043478260869563</cx:pt>
          <cx:pt idx="119">47.142857142857153</cx:pt>
          <cx:pt idx="120">50</cx:pt>
          <cx:pt idx="121">25.675675675675674</cx:pt>
          <cx:pt idx="122">7.4626865671641793</cx:pt>
          <cx:pt idx="123">24.675324675324678</cx:pt>
          <cx:pt idx="124">18.918918918918919</cx:pt>
          <cx:pt idx="125">19.999999999999996</cx:pt>
          <cx:pt idx="126">16.161616161616159</cx:pt>
          <cx:pt idx="127">55.263157894736857</cx:pt>
          <cx:pt idx="128">15.476190476190482</cx:pt>
          <cx:pt idx="129">37.5</cx:pt>
          <cx:pt idx="130">26.666666666666664</cx:pt>
          <cx:pt idx="131">18.421052631578949</cx:pt>
          <cx:pt idx="132">29.166666666666668</cx:pt>
          <cx:pt idx="133">43.859649122807021</cx:pt>
          <cx:pt idx="134">63.829787234042563</cx:pt>
          <cx:pt idx="135">41.379310344827573</cx:pt>
          <cx:pt idx="136">26.31578947368422</cx:pt>
          <cx:pt idx="137">51.923076923076906</cx:pt>
        </cx:lvl>
      </cx:numDim>
    </cx:data>
    <cx:data id="9">
      <cx:numDim type="val">
        <cx:f>'Elem Spring MAPM'!$L$3:$L$140</cx:f>
        <cx:lvl ptCount="138" formatCode="###0.0">
          <cx:pt idx="0">33.333333333333329</cx:pt>
          <cx:pt idx="1">69.230769230769226</cx:pt>
          <cx:pt idx="2">77.777777777777771</cx:pt>
          <cx:pt idx="3">53.333333333333343</cx:pt>
          <cx:pt idx="4">61.290322580645167</cx:pt>
          <cx:pt idx="5">58.333333333333336</cx:pt>
          <cx:pt idx="6">100</cx:pt>
          <cx:pt idx="7">82.608695652173907</cx:pt>
          <cx:pt idx="8">50</cx:pt>
          <cx:pt idx="9">95.652173913043484</cx:pt>
          <cx:pt idx="10">76.92307692307692</cx:pt>
          <cx:pt idx="11">83.333333333333329</cx:pt>
          <cx:pt idx="12">25</cx:pt>
          <cx:pt idx="13">87.5</cx:pt>
          <cx:pt idx="14">66.666666666666671</cx:pt>
          <cx:pt idx="15">91.666666666666657</cx:pt>
          <cx:pt idx="16">58.333333333333336</cx:pt>
          <cx:pt idx="17">50</cx:pt>
          <cx:pt idx="18">92</cx:pt>
          <cx:pt idx="19">63.636363636363633</cx:pt>
          <cx:pt idx="20">50</cx:pt>
          <cx:pt idx="21">90.909090909090907</cx:pt>
          <cx:pt idx="23">82.352941176470594</cx:pt>
          <cx:pt idx="24">50</cx:pt>
          <cx:pt idx="25">83.333333333333329</cx:pt>
          <cx:pt idx="26">68.181818181818187</cx:pt>
          <cx:pt idx="27">88.888888888888886</cx:pt>
          <cx:pt idx="28">46.153846153846153</cx:pt>
          <cx:pt idx="29">53.846153846153847</cx:pt>
          <cx:pt idx="30">52.631578947368418</cx:pt>
          <cx:pt idx="31">100</cx:pt>
          <cx:pt idx="32">41.666666666666671</cx:pt>
          <cx:pt idx="33">62.500000000000007</cx:pt>
          <cx:pt idx="34">42.857142857142854</cx:pt>
          <cx:pt idx="35">30.000000000000004</cx:pt>
          <cx:pt idx="36">40</cx:pt>
          <cx:pt idx="37">92.5</cx:pt>
          <cx:pt idx="38">70.588235294117652</cx:pt>
          <cx:pt idx="39">90</cx:pt>
          <cx:pt idx="40">41.666666666666664</cx:pt>
          <cx:pt idx="41">57.142857142857146</cx:pt>
          <cx:pt idx="42">78.571428571428569</cx:pt>
          <cx:pt idx="43">80.701754385964946</cx:pt>
          <cx:pt idx="44">80</cx:pt>
          <cx:pt idx="45">54.545454545454547</cx:pt>
          <cx:pt idx="46">41.666666666666671</cx:pt>
          <cx:pt idx="47">53.333333333333336</cx:pt>
          <cx:pt idx="48">50</cx:pt>
          <cx:pt idx="49">63.636363636363633</cx:pt>
          <cx:pt idx="50">78.571428571428569</cx:pt>
          <cx:pt idx="51">66.666666666666671</cx:pt>
          <cx:pt idx="52">50</cx:pt>
          <cx:pt idx="53">55.555555555555557</cx:pt>
          <cx:pt idx="54">50</cx:pt>
          <cx:pt idx="55">50</cx:pt>
          <cx:pt idx="56">54.545454545454547</cx:pt>
          <cx:pt idx="57">78.947368421052644</cx:pt>
          <cx:pt idx="58">45.454545454545453</cx:pt>
          <cx:pt idx="59">66.666666666666671</cx:pt>
          <cx:pt idx="60">100</cx:pt>
          <cx:pt idx="61">50</cx:pt>
          <cx:pt idx="62">55.55555555555555</cx:pt>
          <cx:pt idx="63">24.999999999999996</cx:pt>
          <cx:pt idx="64">65</cx:pt>
          <cx:pt idx="65">58.333333333333329</cx:pt>
          <cx:pt idx="66">50</cx:pt>
          <cx:pt idx="67">50</cx:pt>
          <cx:pt idx="68">0</cx:pt>
          <cx:pt idx="69">72.222222222222214</cx:pt>
          <cx:pt idx="70">50</cx:pt>
          <cx:pt idx="71">45.161290322580641</cx:pt>
          <cx:pt idx="72">68.75</cx:pt>
          <cx:pt idx="73">66.666666666666671</cx:pt>
          <cx:pt idx="74">40</cx:pt>
          <cx:pt idx="75">35.714285714285722</cx:pt>
          <cx:pt idx="76">78.94736842105263</cx:pt>
          <cx:pt idx="77">58.82352941176471</cx:pt>
          <cx:pt idx="78">78.260869565217391</cx:pt>
          <cx:pt idx="79">0</cx:pt>
          <cx:pt idx="80">52.38095238095238</cx:pt>
          <cx:pt idx="81">100</cx:pt>
          <cx:pt idx="82">50</cx:pt>
          <cx:pt idx="83">75</cx:pt>
          <cx:pt idx="84">100</cx:pt>
          <cx:pt idx="85">75</cx:pt>
          <cx:pt idx="86">40.816326530612237</cx:pt>
          <cx:pt idx="87">25</cx:pt>
          <cx:pt idx="88">66.666666666666671</cx:pt>
          <cx:pt idx="89">44.444444444444443</cx:pt>
          <cx:pt idx="90">40.740740740740748</cx:pt>
          <cx:pt idx="91">59.999999999999993</cx:pt>
          <cx:pt idx="92">50</cx:pt>
          <cx:pt idx="93">100</cx:pt>
          <cx:pt idx="94">50</cx:pt>
          <cx:pt idx="95">50</cx:pt>
          <cx:pt idx="96">100</cx:pt>
          <cx:pt idx="97">40</cx:pt>
          <cx:pt idx="98">20</cx:pt>
          <cx:pt idx="99">50</cx:pt>
          <cx:pt idx="100">47.058823529411768</cx:pt>
          <cx:pt idx="101">35</cx:pt>
          <cx:pt idx="102">100</cx:pt>
          <cx:pt idx="103">42.10526315789474</cx:pt>
          <cx:pt idx="104">42.857142857142861</cx:pt>
          <cx:pt idx="105">100</cx:pt>
          <cx:pt idx="106">50</cx:pt>
          <cx:pt idx="107">38.461538461538453</cx:pt>
          <cx:pt idx="108">40</cx:pt>
          <cx:pt idx="109">75</cx:pt>
          <cx:pt idx="110">72.222222222222214</cx:pt>
          <cx:pt idx="111">40</cx:pt>
          <cx:pt idx="112">48.48484848484847</cx:pt>
          <cx:pt idx="113">30</cx:pt>
          <cx:pt idx="114">75.000000000000028</cx:pt>
          <cx:pt idx="115">40</cx:pt>
          <cx:pt idx="116">41.025641025641015</cx:pt>
          <cx:pt idx="117">46.153846153846153</cx:pt>
          <cx:pt idx="118">50</cx:pt>
          <cx:pt idx="119">100</cx:pt>
          <cx:pt idx="120">84.21052631578948</cx:pt>
          <cx:pt idx="121">66.666666666666657</cx:pt>
          <cx:pt idx="122">46.15384615384616</cx:pt>
          <cx:pt idx="123">40</cx:pt>
          <cx:pt idx="124">31.25</cx:pt>
          <cx:pt idx="125">47.058823529411768</cx:pt>
          <cx:pt idx="126">36.36363636363636</cx:pt>
          <cx:pt idx="127">93.333333333333329</cx:pt>
          <cx:pt idx="128">36.842105263157897</cx:pt>
          <cx:pt idx="129">77.777777777777786</cx:pt>
          <cx:pt idx="130">62.5</cx:pt>
          <cx:pt idx="131">52.941176470588232</cx:pt>
          <cx:pt idx="132">41.935483870967737</cx:pt>
          <cx:pt idx="133">89.473684210526301</cx:pt>
          <cx:pt idx="134">72.222222222222229</cx:pt>
          <cx:pt idx="135">50</cx:pt>
          <cx:pt idx="136">53.333333333333336</cx:pt>
          <cx:pt idx="137">79.999999999999986</cx:pt>
        </cx:lvl>
      </cx:numDim>
    </cx:data>
  </cx:chartData>
  <cx:chart>
    <cx:title pos="t" align="ctr" overlay="0">
      <cx:tx>
        <cx:txData>
          <cx:v>Elementary School Spring25 MAP-M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en-US" sz="1400" b="0" i="0" u="none" strike="noStrike" baseline="0">
              <a:solidFill>
                <a:sysClr val="windowText" lastClr="000000">
                  <a:lumMod val="65000"/>
                  <a:lumOff val="35000"/>
                </a:sysClr>
              </a:solidFill>
              <a:latin typeface="Calibri"/>
            </a:rPr>
            <a:t>Elementary School Spring25 MAP-M</a:t>
          </a:r>
        </a:p>
      </cx:txPr>
    </cx:title>
    <cx:plotArea>
      <cx:plotAreaRegion>
        <cx:series layoutId="boxWhisker" uniqueId="{D004D9EF-4FBB-4D31-A9D0-7E544FED2D1C}">
          <cx:tx>
            <cx:txData>
              <cx:f>'Elem Spring MAPM'!$C$2</cx:f>
              <cx:v>All Students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670BA851-C5ED-4A38-B848-8282E2C3C455}">
          <cx:tx>
            <cx:txData>
              <cx:f>'Elem Spring MAPM'!$D$2</cx:f>
              <cx:v>Asian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3D5D913E-2FB9-45D5-B045-44F0A495038A}">
          <cx:tx>
            <cx:txData>
              <cx:f>'Elem Spring MAPM'!$E$2</cx:f>
              <cx:v>Black or African American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2"/>
          <cx:layoutPr>
            <cx:visibility meanLine="0" meanMarker="1" nonoutliers="0" outliers="1"/>
            <cx:statistics quartileMethod="exclusive"/>
          </cx:layoutPr>
        </cx:series>
        <cx:series layoutId="boxWhisker" uniqueId="{AFD8EF08-046F-4EBF-BA3E-B89D3E99F42B}">
          <cx:tx>
            <cx:txData>
              <cx:f>'Elem Spring MAPM'!$F$2</cx:f>
              <cx:v>Hispanic/ Latino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3"/>
          <cx:layoutPr>
            <cx:visibility meanLine="0" meanMarker="1" nonoutliers="0" outliers="1"/>
            <cx:statistics quartileMethod="exclusive"/>
          </cx:layoutPr>
        </cx:series>
        <cx:series layoutId="boxWhisker" uniqueId="{3836F6C4-F719-4B9F-A11B-FAB54DFB8F19}">
          <cx:tx>
            <cx:txData>
              <cx:f>'Elem Spring MAPM'!$G$2</cx:f>
              <cx:v>Two or More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4"/>
          <cx:layoutPr>
            <cx:visibility meanLine="0" meanMarker="1" nonoutliers="0" outliers="1"/>
            <cx:statistics quartileMethod="exclusive"/>
          </cx:layoutPr>
        </cx:series>
        <cx:series layoutId="boxWhisker" uniqueId="{1EEDCFCF-982B-48AE-A304-034AE3FD65DB}">
          <cx:tx>
            <cx:txData>
              <cx:f>'Elem Spring MAPM'!$H$2</cx:f>
              <cx:v>White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5"/>
          <cx:layoutPr>
            <cx:visibility meanLine="0" meanMarker="1" nonoutliers="0" outliers="1"/>
            <cx:statistics quartileMethod="exclusive"/>
          </cx:layoutPr>
        </cx:series>
        <cx:series layoutId="boxWhisker" uniqueId="{49B53300-83AA-4012-B93B-9325EE25C6BC}">
          <cx:tx>
            <cx:txData>
              <cx:f>'Elem Spring MAPM'!$I$2</cx:f>
              <cx:v>ELD</cx:v>
            </cx:txData>
          </cx:tx>
          <cx:dataId val="6"/>
          <cx:layoutPr>
            <cx:visibility meanLine="0" meanMarker="1" nonoutliers="0" outliers="1"/>
            <cx:statistics quartileMethod="exclusive"/>
          </cx:layoutPr>
        </cx:series>
        <cx:series layoutId="boxWhisker" uniqueId="{2C217A86-F0E2-4C4F-8756-9399E678829A}">
          <cx:tx>
            <cx:txData>
              <cx:f>'Elem Spring MAPM'!$J$2</cx:f>
              <cx:v>FARMS</cx:v>
            </cx:txData>
          </cx:tx>
          <cx:dataId val="7"/>
          <cx:layoutPr>
            <cx:visibility meanLine="0" meanMarker="1" nonoutliers="0" outliers="1"/>
            <cx:statistics quartileMethod="exclusive"/>
          </cx:layoutPr>
        </cx:series>
        <cx:series layoutId="boxWhisker" uniqueId="{480D87B1-43D6-4429-A1DF-630792E40580}">
          <cx:tx>
            <cx:txData>
              <cx:f>'Elem Spring MAPM'!$K$2</cx:f>
              <cx:v>IEP</cx:v>
            </cx:txData>
          </cx:tx>
          <cx:dataId val="8"/>
          <cx:layoutPr>
            <cx:visibility meanLine="0" meanMarker="1" nonoutliers="0" outliers="1"/>
            <cx:statistics quartileMethod="exclusive"/>
          </cx:layoutPr>
        </cx:series>
        <cx:series layoutId="boxWhisker" uniqueId="{907295FA-448D-4B69-9219-3CECDA417E15}">
          <cx:tx>
            <cx:txData>
              <cx:f>'Elem Spring MAPM'!$L$2</cx:f>
              <cx:v>ReEML</cx:v>
            </cx:txData>
          </cx:tx>
          <cx:dataId val="9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1"/>
        <cx:title>
          <cx:tx>
            <cx:txData>
              <cx:v>Student Subgroup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ptos" panose="02110004020202020204"/>
                </a:rPr>
                <a:t>Student Subgroup</a:t>
              </a:r>
            </a:p>
          </cx:txPr>
        </cx:title>
        <cx:tickLabels/>
      </cx:axis>
      <cx:axis id="1">
        <cx:valScaling/>
        <cx:title>
          <cx:tx>
            <cx:txData>
              <cx:v>Percent Proficient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Calibri"/>
                </a:rPr>
                <a:t>Percent Proficient</a:t>
              </a:r>
            </a:p>
          </cx:txPr>
        </cx:title>
        <cx:majorGridlines/>
        <cx:tickLabels/>
      </cx:axis>
    </cx:plotArea>
    <cx:legend pos="t" align="ctr" overlay="0"/>
  </cx:chart>
</cx:chartSpace>
</file>

<file path=ppt/charts/chartEx6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'Elem Spring MAPM (DIFF)'!$C$3:$C$140</cx:f>
        <cx:lvl ptCount="138" formatCode="###0.0">
          <cx:pt idx="0">-1.6323115034250684</cx:pt>
          <cx:pt idx="1">-4.0840334766186004</cx:pt>
          <cx:pt idx="2">1.3483146067414395</cx:pt>
          <cx:pt idx="3">-2.343175370389794</cx:pt>
          <cx:pt idx="4">-1.8635531135531238</cx:pt>
          <cx:pt idx="5">2.4209936794943019</cx:pt>
          <cx:pt idx="6">26.507834938019954</cx:pt>
          <cx:pt idx="7">4.2673389907509574</cx:pt>
          <cx:pt idx="8">5.9688566479738796</cx:pt>
          <cx:pt idx="9">4.152143558980157</cx:pt>
          <cx:pt idx="10">0.702346831635424</cx:pt>
          <cx:pt idx="11">5.2240099117128977</cx:pt>
          <cx:pt idx="12">0.54945054945052618</cx:pt>
          <cx:pt idx="13">2.8121990369181376</cx:pt>
          <cx:pt idx="14">4.4890019452341328</cx:pt>
          <cx:pt idx="15">3.887821072863872</cx:pt>
          <cx:pt idx="16">3.4943714821763692</cx:pt>
          <cx:pt idx="17">3.1108039278667263</cx:pt>
          <cx:pt idx="18">8.1547064305684245</cx:pt>
          <cx:pt idx="19">1.5214878280974204</cx:pt>
          <cx:pt idx="20">-1.9293498406108966</cx:pt>
          <cx:pt idx="21">3.2766948421597135</cx:pt>
          <cx:pt idx="22">-3.4461152882205508</cx:pt>
          <cx:pt idx="23">4.6221686519895258</cx:pt>
          <cx:pt idx="24">-1.5401876784985333</cx:pt>
          <cx:pt idx="25">1.6700336700336891</cx:pt>
          <cx:pt idx="26">-1.9972582516081872</cx:pt>
          <cx:pt idx="27">3.5881493970825105</cx:pt>
          <cx:pt idx="28">2.520240480961931</cx:pt>
          <cx:pt idx="29">4.0369240479696664</cx:pt>
          <cx:pt idx="30">3.9662464471733898</cx:pt>
          <cx:pt idx="31">0.79570021619029774</cx:pt>
          <cx:pt idx="32">3.7292528951879262</cx:pt>
          <cx:pt idx="33">-0.84574602373138674</cx:pt>
          <cx:pt idx="34">-0.50906776964681555</cx:pt>
          <cx:pt idx="35">3.6036855875327376</cx:pt>
          <cx:pt idx="36">1.6091954022988944</cx:pt>
          <cx:pt idx="37">0.31905468228919176</cx:pt>
          <cx:pt idx="38">3.1522505996895305</cx:pt>
          <cx:pt idx="39">5.0823742438167372</cx:pt>
          <cx:pt idx="40">-0.8291008371307953</cx:pt>
          <cx:pt idx="41">0.41241777746848385</cx:pt>
          <cx:pt idx="42">6.6720073243304654</cx:pt>
          <cx:pt idx="43">-0.27596450051342458</cx:pt>
          <cx:pt idx="44">6.90545459125196</cx:pt>
          <cx:pt idx="45">-1.9970875806116268</cx:pt>
          <cx:pt idx="46">3.5507880437718455</cx:pt>
          <cx:pt idx="47">0.21339087694057923</cx:pt>
          <cx:pt idx="48">2.2686236822179282</cx:pt>
          <cx:pt idx="49">-0.71963327728400728</cx:pt>
          <cx:pt idx="50">-0.18016563242519368</cx:pt>
          <cx:pt idx="51">5.3006868944183765</cx:pt>
          <cx:pt idx="52">9.2183554407453663</cx:pt>
          <cx:pt idx="53">6.3112856842252967</cx:pt>
          <cx:pt idx="54">5.7613168724279902</cx:pt>
          <cx:pt idx="55">2.1287191467014566</cx:pt>
          <cx:pt idx="56">-0.098327894294840235</cx:pt>
          <cx:pt idx="57">4.86624227956505</cx:pt>
          <cx:pt idx="58">-2.4013851249624167</cx:pt>
          <cx:pt idx="59">-1.1053758526298374</cx:pt>
          <cx:pt idx="60">10.288829944002458</cx:pt>
          <cx:pt idx="61">5.7339564802251815</cx:pt>
          <cx:pt idx="62">4.7084150766506809</cx:pt>
          <cx:pt idx="63">-0.32676159182182118</cx:pt>
          <cx:pt idx="64">0.041507661220286707</cx:pt>
          <cx:pt idx="65">2.2400447114713558</cx:pt>
          <cx:pt idx="66">5.5572092597256635</cx:pt>
          <cx:pt idx="67">5.8127860623062162</cx:pt>
          <cx:pt idx="68">0.67510755189838534</cx:pt>
          <cx:pt idx="69">2.7773792786847906</cx:pt>
          <cx:pt idx="70">6.7441553295469703</cx:pt>
          <cx:pt idx="71">4.3113186488600803</cx:pt>
          <cx:pt idx="72">6.1762876812464</cx:pt>
          <cx:pt idx="73">3.4417344173440867</cx:pt>
          <cx:pt idx="74">1.6968330891467929</cx:pt>
          <cx:pt idx="75">4.8460064839374795</cx:pt>
          <cx:pt idx="76">6.7575258810318246</cx:pt>
          <cx:pt idx="77">1.0291858678954995</cx:pt>
          <cx:pt idx="78">3.0655734571794255</cx:pt>
          <cx:pt idx="79">5.9848484848485271</cx:pt>
          <cx:pt idx="80">4.2092307198871097</cx:pt>
          <cx:pt idx="81">12.587909621427478</cx:pt>
          <cx:pt idx="82">14.966317105354513</cx:pt>
          <cx:pt idx="83">4.6442414174971915</cx:pt>
          <cx:pt idx="84">8.714951217368359</cx:pt>
          <cx:pt idx="85">1.1533863140868164</cx:pt>
          <cx:pt idx="86">5.0681614454184114</cx:pt>
          <cx:pt idx="87">3.6431581059390226</cx:pt>
          <cx:pt idx="88">6.2970376181625625</cx:pt>
          <cx:pt idx="89">6.0455057445370528</cx:pt>
          <cx:pt idx="90">-1.0204081632652517</cx:pt>
          <cx:pt idx="91">-1.4717307403137241</cx:pt>
          <cx:pt idx="92">5.7603443546515507</cx:pt>
          <cx:pt idx="93">8.206751054852262</cx:pt>
          <cx:pt idx="94">3.7067026540710515</cx:pt>
          <cx:pt idx="95">4.9493128555708807</cx:pt>
          <cx:pt idx="96">-3.8817262142324864</cx:pt>
          <cx:pt idx="97">-0.11081162024560598</cx:pt>
          <cx:pt idx="98">0.98013245033116192</cx:pt>
          <cx:pt idx="99">3.7565427713006727</cx:pt>
          <cx:pt idx="100">3.5542513295337059</cx:pt>
          <cx:pt idx="101">-0.0081523216000363163</cx:pt>
          <cx:pt idx="102">2.0438799076212462</cx:pt>
          <cx:pt idx="103">11.025485436893128</cx:pt>
          <cx:pt idx="104">1.4686905569839936</cx:pt>
          <cx:pt idx="105">2.6680511370331743</cx:pt>
          <cx:pt idx="106">-1.1547344110854709</cx:pt>
          <cx:pt idx="107">1.3392857142857579</cx:pt>
          <cx:pt idx="108">1.5638375932493389</cx:pt>
          <cx:pt idx="109">-0.77298235192971276</cx:pt>
          <cx:pt idx="110">5.3388552385121528</cx:pt>
          <cx:pt idx="111">0.97630718954248863</cx:pt>
          <cx:pt idx="112">2.9321162016794702</cx:pt>
          <cx:pt idx="113">2.496449442387803</cx:pt>
          <cx:pt idx="114">2.3130015492540537</cx:pt>
          <cx:pt idx="115">2.9605931544998185</cx:pt>
          <cx:pt idx="116">-3.5520015322735432</cx:pt>
          <cx:pt idx="117">3.6890919158361015</cx:pt>
          <cx:pt idx="118">0.95166314943223185</cx:pt>
          <cx:pt idx="119">9.0978886756237785</cx:pt>
          <cx:pt idx="120">0.43410412824520961</cx:pt>
          <cx:pt idx="121">6.1753437006986509</cx:pt>
          <cx:pt idx="122">-0.11274509803923394</cx:pt>
          <cx:pt idx="123">2.7110099203122289</cx:pt>
          <cx:pt idx="124">3.6939712456203893</cx:pt>
          <cx:pt idx="125">4.0462596495910148</cx:pt>
          <cx:pt idx="126">2.8972683090330058</cx:pt>
          <cx:pt idx="127">3.8247743660241866</cx:pt>
          <cx:pt idx="128">3.1912724306688673</cx:pt>
          <cx:pt idx="129">-2.9797761489153487</cx:pt>
          <cx:pt idx="130">3.2643995098039795</cx:pt>
          <cx:pt idx="131">4.2860411899313391</cx:pt>
          <cx:pt idx="132">6.9467568635097905</cx:pt>
          <cx:pt idx="133">7.1935694070278089</cx:pt>
          <cx:pt idx="134">6.5301029736699547</cx:pt>
          <cx:pt idx="135">1.142403107618911</cx:pt>
          <cx:pt idx="136">4.1240126792766958</cx:pt>
          <cx:pt idx="137">0.84045174588436566</cx:pt>
        </cx:lvl>
      </cx:numDim>
    </cx:data>
    <cx:data id="1">
      <cx:numDim type="val">
        <cx:f>'Elem Spring MAPM (DIFF)'!$D$3:$D$140</cx:f>
        <cx:lvl ptCount="138" formatCode="###0.0">
          <cx:pt idx="0">-4.1666666666666856</cx:pt>
          <cx:pt idx="1">-3.7779456864749363</cx:pt>
          <cx:pt idx="2">4.5634920634920633</cx:pt>
          <cx:pt idx="3">-7.7156334231805914</cx:pt>
          <cx:pt idx="4">-8.3597883597882827</cx:pt>
          <cx:pt idx="5">-2.5518341307814723</cx:pt>
          <cx:pt idx="6">15.367965367965333</cx:pt>
          <cx:pt idx="7">6.8429167422455492</cx:pt>
          <cx:pt idx="8">7.309941520467838</cx:pt>
          <cx:pt idx="9">4.1958041958042003</cx:pt>
          <cx:pt idx="10">0.96540006178561555</cx:pt>
          <cx:pt idx="11">0.12787723785164928</cx:pt>
          <cx:pt idx="12">-0.97222222222222143</cx:pt>
          <cx:pt idx="13">-3.3333333333333215</cx:pt>
          <cx:pt idx="14">0.83056478405313783</cx:pt>
          <cx:pt idx="15">1.7924528301886653</cx:pt>
          <cx:pt idx="16">5.600000000000005</cx:pt>
          <cx:pt idx="17">-6.012176560121766</cx:pt>
          <cx:pt idx="18">7.5938813977092678</cx:pt>
          <cx:pt idx="19">-6.410256410256423</cx:pt>
          <cx:pt idx="20">-8.222811671087527</cx:pt>
          <cx:pt idx="21">6.9082125603864739</cx:pt>
          <cx:pt idx="22">0</cx:pt>
          <cx:pt idx="23">1.0000000000000284</cx:pt>
          <cx:pt idx="24">15</cx:pt>
          <cx:pt idx="25">5.5950585362350154</cx:pt>
          <cx:pt idx="26">-2.564102564102555</cx:pt>
          <cx:pt idx="27">8.6956521739130324</cx:pt>
          <cx:pt idx="28">-1.6410912190963103</cx:pt>
          <cx:pt idx="29">-0.92592592592592382</cx:pt>
          <cx:pt idx="30">0.81300813008128614</cx:pt>
          <cx:pt idx="31">0.089126559714785003</cx:pt>
          <cx:pt idx="32">-0.97465886939571078</cx:pt>
          <cx:pt idx="33">12.421052631578931</cx:pt>
          <cx:pt idx="34">-3.2608695652173765</cx:pt>
          <cx:pt idx="35">20</cx:pt>
          <cx:pt idx="36">6.6763425253991358</cx:pt>
          <cx:pt idx="37">2.1949787109088419</cx:pt>
          <cx:pt idx="38">2.5</cx:pt>
          <cx:pt idx="39">2.0740740740740335</cx:pt>
          <cx:pt idx="40">0</cx:pt>
          <cx:pt idx="41">-8.3333333333333428</cx:pt>
          <cx:pt idx="42">5.3211303789338729</cx:pt>
          <cx:pt idx="43">-0.35904818358876867</cx:pt>
          <cx:pt idx="44">8.5579514824797798</cx:pt>
          <cx:pt idx="45">8.0841638981173745</cx:pt>
          <cx:pt idx="46">-0.87881591119333535</cx:pt>
          <cx:pt idx="47">-8.0267558528427898</cx:pt>
          <cx:pt idx="48">2.0989304812834035</cx:pt>
          <cx:pt idx="49">-10.714285714285708</cx:pt>
          <cx:pt idx="50">7.6767676767676818</cx:pt>
          <cx:pt idx="51">6.9762069762070027</cx:pt>
          <cx:pt idx="52">28.627450980392169</cx:pt>
          <cx:pt idx="53">-0.48979591836729242</cx:pt>
          <cx:pt idx="54">6.2002306551705431</cx:pt>
          <cx:pt idx="55">-7.8947368421052673</cx:pt>
          <cx:pt idx="56">3.6706349206349387</cx:pt>
          <cx:pt idx="57">1.5098722415795649</cx:pt>
          <cx:pt idx="58">0.30874785591767306</cx:pt>
          <cx:pt idx="59">-7.6923076923077076</cx:pt>
          <cx:pt idx="60">16.09848484848483</cx:pt>
          <cx:pt idx="61">-18.681318681318679</cx:pt>
          <cx:pt idx="62">12</cx:pt>
          <cx:pt idx="63">0</cx:pt>
          <cx:pt idx="64">-12.500000000000014</cx:pt>
          <cx:pt idx="65">6.2500000000000142</cx:pt>
          <cx:pt idx="66">0</cx:pt>
          <cx:pt idx="67">3.2145352900069923</cx:pt>
          <cx:pt idx="68">-8.1699346405228681</cx:pt>
          <cx:pt idx="69">-0.023668639053269658</cx:pt>
          <cx:pt idx="70">8.6894586894586894</cx:pt>
          <cx:pt idx="71">15.000000000000007</cx:pt>
          <cx:pt idx="72">3.0303030303031449</cx:pt>
          <cx:pt idx="73">4.1847907604620076</cx:pt>
          <cx:pt idx="74">2.0833333333333286</cx:pt>
          <cx:pt idx="75">4.0816326530612628</cx:pt>
          <cx:pt idx="76">7.1353764744792301</cx:pt>
          <cx:pt idx="77">-3.1280547409579853</cx:pt>
          <cx:pt idx="78">0.10808863267878621</cx:pt>
          <cx:pt idx="79">2.6315789473684177</cx:pt>
          <cx:pt idx="80">7.1859903381642596</cx:pt>
          <cx:pt idx="81">16.666666666666671</cx:pt>
          <cx:pt idx="82">3.3333333333333357</cx:pt>
          <cx:pt idx="83">0</cx:pt>
          <cx:pt idx="84">25.563909774436084</cx:pt>
          <cx:pt idx="85">-4.093567251461991</cx:pt>
          <cx:pt idx="86">-2.7272727272727337</cx:pt>
          <cx:pt idx="87">-5.2884615384615472</cx:pt>
          <cx:pt idx="88">-8.6335605322946947</cx:pt>
          <cx:pt idx="89">0</cx:pt>
          <cx:pt idx="90">5.1587301587301511</cx:pt>
          <cx:pt idx="91">13.333333333333343</cx:pt>
          <cx:pt idx="92">-1.243781094527364</cx:pt>
          <cx:pt idx="93">4.5935582822086189</cx:pt>
          <cx:pt idx="94">5.5258467023173026</cx:pt>
          <cx:pt idx="95">11.538461538461547</cx:pt>
          <cx:pt idx="96">-2.2380860505498816</cx:pt>
          <cx:pt idx="97">-22.864864864864884</cx:pt>
          <cx:pt idx="98">-9.3750000000000142</cx:pt>
          <cx:pt idx="99">11.979648473635507</cx:pt>
          <cx:pt idx="100">4.0926640926640658</cx:pt>
          <cx:pt idx="101">15.000000000000004</cx:pt>
          <cx:pt idx="102">4.7619047619047592</cx:pt>
          <cx:pt idx="103">8.4038054968287028</cx:pt>
          <cx:pt idx="104">7.5</cx:pt>
          <cx:pt idx="105">5.2255761116520603</cx:pt>
          <cx:pt idx="106">-2.0754716981132049</cx:pt>
          <cx:pt idx="107">13.279857397504472</cx:pt>
          <cx:pt idx="108">-5.4054054054054106</cx:pt>
          <cx:pt idx="109">4.220779220779221</cx:pt>
          <cx:pt idx="110">4.1748366013071916</cx:pt>
          <cx:pt idx="111">-13.675213675213683</cx:pt>
          <cx:pt idx="112">-13.333333333333336</cx:pt>
          <cx:pt idx="113">10</cx:pt>
          <cx:pt idx="114">3.8828873944770237</cx:pt>
          <cx:pt idx="115">-0.27337342810280774</cx:pt>
          <cx:pt idx="116">-4.3478260869565162</cx:pt>
          <cx:pt idx="117">-2.7777777777777715</cx:pt>
          <cx:pt idx="118">7.0707070707070727</cx:pt>
          <cx:pt idx="119">1.5151515151515156</cx:pt>
          <cx:pt idx="120">3.4171075837742535</cx:pt>
          <cx:pt idx="121">7.5098814229249058</cx:pt>
          <cx:pt idx="122">9.8168498168498246</cx:pt>
          <cx:pt idx="123">5.5555555555555429</cx:pt>
          <cx:pt idx="124">8.6956521739130395</cx:pt>
          <cx:pt idx="125">10.377358490566039</cx:pt>
          <cx:pt idx="126">3.3298097251585759</cx:pt>
          <cx:pt idx="127">2.5560155069321127</cx:pt>
          <cx:pt idx="128">-3.5714285714285552</cx:pt>
          <cx:pt idx="129">-4.0816326530612059</cx:pt>
          <cx:pt idx="130">4.3478260869564878</cx:pt>
          <cx:pt idx="131">-8.3916083916083934</cx:pt>
          <cx:pt idx="132">5.3061224489795862</cx:pt>
          <cx:pt idx="133">7.4712643678160617</cx:pt>
          <cx:pt idx="134">-3.8461538461538396</cx:pt>
          <cx:pt idx="135">-5.5555555555555571</cx:pt>
          <cx:pt idx="136">4.3478260869565233</cx:pt>
          <cx:pt idx="137">-2.1565869667135331</cx:pt>
        </cx:lvl>
      </cx:numDim>
    </cx:data>
    <cx:data id="2">
      <cx:numDim type="val">
        <cx:f>'Elem Spring MAPM (DIFF)'!$E$3:$E$140</cx:f>
        <cx:lvl ptCount="138" formatCode="###0.0">
          <cx:pt idx="0">0.31421264157839346</cx:pt>
          <cx:pt idx="1">-8.9269102990033176</cx:pt>
          <cx:pt idx="2">0</cx:pt>
          <cx:pt idx="3">-6.3829787234042783</cx:pt>
          <cx:pt idx="4">-7.0373719107896306</cx:pt>
          <cx:pt idx="5">2.0833333333333286</cx:pt>
          <cx:pt idx="6">19.724770642201804</cx:pt>
          <cx:pt idx="7">3.5512510088781113</cx:pt>
          <cx:pt idx="8">-0.12315270935960143</cx:pt>
          <cx:pt idx="9">3.7820512820512704</cx:pt>
          <cx:pt idx="10">5.1162790697674296</cx:pt>
          <cx:pt idx="11">-3.6363636363636331</cx:pt>
          <cx:pt idx="12">-5.1869158878504749</cx:pt>
          <cx:pt idx="13">2.1666666666666785</cx:pt>
          <cx:pt idx="14">8.944793850454225</cx:pt>
          <cx:pt idx="15">-2.2727272727272734</cx:pt>
          <cx:pt idx="16">1.9157776261120745</cx:pt>
          <cx:pt idx="17">2.4454962707974559</cx:pt>
          <cx:pt idx="18">6.1360799001248623</cx:pt>
          <cx:pt idx="19">-0.97959183673468431</cx:pt>
          <cx:pt idx="20">0.65700808625340557</cx:pt>
          <cx:pt idx="21">-1.2499999999999858</cx:pt>
          <cx:pt idx="22">-0.21505376344086002</cx:pt>
          <cx:pt idx="23">0.21645021645022666</cx:pt>
          <cx:pt idx="24">-11.702127659574451</cx:pt>
          <cx:pt idx="25">13.953488372093013</cx:pt>
          <cx:pt idx="26">-1.5252301283343215</cx:pt>
          <cx:pt idx="27">1.1069076642847193</cx:pt>
          <cx:pt idx="28">2.4096385542168619</cx:pt>
          <cx:pt idx="29">7.5000000000000071</cx:pt>
          <cx:pt idx="30">-4.1484118291347158</cx:pt>
          <cx:pt idx="31">4</cx:pt>
          <cx:pt idx="32">10.14511615800091</cx:pt>
          <cx:pt idx="33">-3.0073026277960011</cx:pt>
          <cx:pt idx="34">-1.3895515267175682</cx:pt>
          <cx:pt idx="35">-7.1428571428571246</cx:pt>
          <cx:pt idx="36">-12.331081081081088</cx:pt>
          <cx:pt idx="37">-0.93984962406017303</cx:pt>
          <cx:pt idx="38">-0.91023852235735347</cx:pt>
          <cx:pt idx="39">5.2196382428940566</cx:pt>
          <cx:pt idx="40">-2.5230470645318164</cx:pt>
          <cx:pt idx="41">1.8650893531336479</cx:pt>
          <cx:pt idx="42">7.8787878787878896</cx:pt>
          <cx:pt idx="43">-6.1527057079318013</cx:pt>
          <cx:pt idx="44">4.2483660130718874</cx:pt>
          <cx:pt idx="45">-5.2918841955386817</cx:pt>
          <cx:pt idx="46">-4.606661941885136</cx:pt>
          <cx:pt idx="47">1.978021978021971</cx:pt>
          <cx:pt idx="48">0.3693853427896201</cx:pt>
          <cx:pt idx="49">-4.9230769230769127</cx:pt>
          <cx:pt idx="50">-0.5275507114744471</cx:pt>
          <cx:pt idx="51">-2.6884722776226582</cx:pt>
          <cx:pt idx="52">5.3174603174603234</cx:pt>
          <cx:pt idx="53">8.6714975845410507</cx:pt>
          <cx:pt idx="54">6.6285902575649587</cx:pt>
          <cx:pt idx="55">-5.0271739130435051</cx:pt>
          <cx:pt idx="56">4.0540540540540704</cx:pt>
          <cx:pt idx="57">-4.9383691529709424</cx:pt>
          <cx:pt idx="58">0.9137426900584984</cx:pt>
          <cx:pt idx="59">-0.52949046463638538</cx:pt>
          <cx:pt idx="60">21.507890122735233</cx:pt>
          <cx:pt idx="61">0.29239766081872176</cx:pt>
          <cx:pt idx="62">-1.3227513227513228</cx:pt>
          <cx:pt idx="63">0.45688178183892347</cx:pt>
          <cx:pt idx="64">-2.6533864541832202</cx:pt>
          <cx:pt idx="65">1.2181616832779696</cx:pt>
          <cx:pt idx="66">0.55617352614014237</cx:pt>
          <cx:pt idx="67">-1.474358974358978</cx:pt>
          <cx:pt idx="68">3.5873440285204943</cx:pt>
          <cx:pt idx="69">9.412614347616767</cx:pt>
          <cx:pt idx="70">12.072554267023463</cx:pt>
          <cx:pt idx="71">7.7522559474979644</cx:pt>
          <cx:pt idx="72">5.3333333333333357</cx:pt>
          <cx:pt idx="73">-8.0453050785531701</cx:pt>
          <cx:pt idx="74">-0.61869407957356515</cx:pt>
          <cx:pt idx="75">3.344881889763748</cx:pt>
          <cx:pt idx="76">3.0626780626780317</cx:pt>
          <cx:pt idx="77">2.7852348993288274</cx:pt>
          <cx:pt idx="78">0.30674846625765895</cx:pt>
          <cx:pt idx="79">3.472222222222225</cx:pt>
          <cx:pt idx="80">-1.6642089740888935</cx:pt>
          <cx:pt idx="81">0</cx:pt>
          <cx:pt idx="82">18.421052631578945</cx:pt>
          <cx:pt idx="83">10.184331797235025</cx:pt>
          <cx:pt idx="84">8.3445190156599054</cx:pt>
          <cx:pt idx="85">-3.2967032967032992</cx:pt>
          <cx:pt idx="86">6.5833983866770893</cx:pt>
          <cx:pt idx="87">-0.097751710654932822</cx:pt>
          <cx:pt idx="88">4.009926854754454</cx:pt>
          <cx:pt idx="89">4.2183517417162193</cx:pt>
          <cx:pt idx="90">0.53461641272384952</cx:pt>
          <cx:pt idx="91">-2.5477707006369883</cx:pt>
          <cx:pt idx="92">11.397766653831361</cx:pt>
          <cx:pt idx="93">19.900221729490049</cx:pt>
          <cx:pt idx="94">-1.0725893824485198</cx:pt>
          <cx:pt idx="95">1.4689265536723042</cx:pt>
          <cx:pt idx="96">-8.9575289575289574</cx:pt>
          <cx:pt idx="97">3.3821793180081912</cx:pt>
          <cx:pt idx="98">2.8947368421052673</cx:pt>
          <cx:pt idx="99">1.6469038208168776</cx:pt>
          <cx:pt idx="100">5.3448275862068826</cx:pt>
          <cx:pt idx="101">-2.9814271749755612</cx:pt>
          <cx:pt idx="102">-0.54576641197565579</cx:pt>
          <cx:pt idx="103">7.9764829764829699</cx:pt>
          <cx:pt idx="104">-3.263403263403255</cx:pt>
          <cx:pt idx="105">-10.833333333333329</cx:pt>
          <cx:pt idx="106">-3.6495150419201252</cx:pt>
          <cx:pt idx="107">-1.6806722689075571</cx:pt>
          <cx:pt idx="108">0.55168408826945381</cx:pt>
          <cx:pt idx="109">-3.3633996061741449</cx:pt>
          <cx:pt idx="110">6.2955182072829103</cx:pt>
          <cx:pt idx="111">9.1104734576757309</cx:pt>
          <cx:pt idx="112">-0.81300813008130746</cx:pt>
          <cx:pt idx="113">7.2236145920356449</cx:pt>
          <cx:pt idx="114">0.56360708534622006</cx:pt>
          <cx:pt idx="115">5.5764411027568741</cx:pt>
          <cx:pt idx="116">0.44648807143808256</cx:pt>
          <cx:pt idx="117">3.896103896103881</cx:pt>
          <cx:pt idx="118">2.0408163265306065</cx:pt>
          <cx:pt idx="119">12.496855662323313</cx:pt>
          <cx:pt idx="120">3.778677462887984</cx:pt>
          <cx:pt idx="121">2.7169243986254088</cx:pt>
          <cx:pt idx="122">3.0626780626780707</cx:pt>
          <cx:pt idx="123">0.87719298245613686</cx:pt>
          <cx:pt idx="124">3.6049382716049436</cx:pt>
          <cx:pt idx="125">4.829193316475795</cx:pt>
          <cx:pt idx="126">-1.4734299516908393</cx:pt>
          <cx:pt idx="127">1.9927536231884062</cx:pt>
          <cx:pt idx="128">2.7517198248905572</cx:pt>
          <cx:pt idx="129">-7.7342047930283186</cx:pt>
          <cx:pt idx="130">0.30873726458784745</cx:pt>
          <cx:pt idx="131">6.2365591397849443</cx:pt>
          <cx:pt idx="132">6.2341504649197077</cx:pt>
          <cx:pt idx="133">12.242562929061776</cx:pt>
          <cx:pt idx="134">8.6956521739130324</cx:pt>
          <cx:pt idx="135">0.8333333333333357</cx:pt>
          <cx:pt idx="136">4.8221614227085894</cx:pt>
          <cx:pt idx="137">-2.1780303030302832</cx:pt>
        </cx:lvl>
      </cx:numDim>
    </cx:data>
    <cx:data id="3">
      <cx:numDim type="val">
        <cx:f>'Elem Spring MAPM (DIFF)'!$F$3:$F$140</cx:f>
        <cx:lvl ptCount="138" formatCode="###0.0">
          <cx:pt idx="0">-2.069002897293899</cx:pt>
          <cx:pt idx="1">0.44151762328816346</cx:pt>
          <cx:pt idx="2">-0.6072874493927003</cx:pt>
          <cx:pt idx="3">-0.27608203580493296</cx:pt>
          <cx:pt idx="4">-0.64525292697278402</cx:pt>
          <cx:pt idx="5">4.9137931034482492</cx:pt>
          <cx:pt idx="6">31.060606060606055</cx:pt>
          <cx:pt idx="7">-2.7065527065526993</cx:pt>
          <cx:pt idx="8">6.9230769230769234</cx:pt>
          <cx:pt idx="9">12.087912087912123</cx:pt>
          <cx:pt idx="10">2.631578947368439</cx:pt>
          <cx:pt idx="11">13.888888888888872</cx:pt>
          <cx:pt idx="12">1.642935377875137</cx:pt>
          <cx:pt idx="13">3.593884582256667</cx:pt>
          <cx:pt idx="14">3.5302593659942474</cx:pt>
          <cx:pt idx="15">-1.4423076923076863</cx:pt>
          <cx:pt idx="16">2.2388059701492402</cx:pt>
          <cx:pt idx="17">2.014802631578938</cx:pt>
          <cx:pt idx="18">7.5179340028694526</cx:pt>
          <cx:pt idx="19">7.7380952380952337</cx:pt>
          <cx:pt idx="20">-2.6821005081874887</cx:pt>
          <cx:pt idx="21">4.2682926829268126</cx:pt>
          <cx:pt idx="22">-5.5555555555555562</cx:pt>
          <cx:pt idx="23">11.281512605042032</cx:pt>
          <cx:pt idx="24">1.4084507042253662</cx:pt>
          <cx:pt idx="25">-8.0769230769230731</cx:pt>
          <cx:pt idx="26">-1.6949152542372872</cx:pt>
          <cx:pt idx="27">0.9783183500793271</cx:pt>
          <cx:pt idx="28">6.3274656378104623</cx:pt>
          <cx:pt idx="29">2.7800695017375396</cx:pt>
          <cx:pt idx="30">11.550028918449939</cx:pt>
          <cx:pt idx="31">3.2258064516129394</cx:pt>
          <cx:pt idx="32">2.2970297029703062</cx:pt>
          <cx:pt idx="33">-0.25843881856539497</cx:pt>
          <cx:pt idx="34">-0.92710185420371261</cx:pt>
          <cx:pt idx="35">2.5528938625633799</cx:pt>
          <cx:pt idx="36">8.3980762116167291</cx:pt>
          <cx:pt idx="37">-2.4577167019027328</cx:pt>
          <cx:pt idx="38">6.4929693961951926</cx:pt>
          <cx:pt idx="39">12.171052631578931</cx:pt>
          <cx:pt idx="40">-3.9506172839506171</cx:pt>
          <cx:pt idx="41">-3.9876113046844779</cx:pt>
          <cx:pt idx="42">11.369369369369331</cx:pt>
          <cx:pt idx="43">2.4242424242423937</cx:pt>
          <cx:pt idx="44">6.9909909909909729</cx:pt>
          <cx:pt idx="45">-3.9444285786281981</cx:pt>
          <cx:pt idx="46">5.1893939393939483</cx:pt>
          <cx:pt idx="47">0.21390374331554796</cx:pt>
          <cx:pt idx="48">5.845827035418111</cx:pt>
          <cx:pt idx="49">1.0787811062878774</cx:pt>
          <cx:pt idx="50">-0.22111663902710177</cx:pt>
          <cx:pt idx="51">5.2067510548523259</cx:pt>
          <cx:pt idx="52">9.4907046788180871</cx:pt>
          <cx:pt idx="53">3.5780590717299603</cx:pt>
          <cx:pt idx="54">3.7078651685393353</cx:pt>
          <cx:pt idx="55">3.2631379244924901</cx:pt>
          <cx:pt idx="56">-1.8719244580396222</cx:pt>
          <cx:pt idx="57">8.868008641678955</cx:pt>
          <cx:pt idx="58">-5.138983564341423</cx:pt>
          <cx:pt idx="59">2.6844890002784751</cx:pt>
          <cx:pt idx="60">8.7813620071684468</cx:pt>
          <cx:pt idx="61">6.9776897850300017</cx:pt>
          <cx:pt idx="62">4.9013692880751449</cx:pt>
          <cx:pt idx="63">-3.1935359753751236</cx:pt>
          <cx:pt idx="64">4.2880941563358697</cx:pt>
          <cx:pt idx="65">0.6771053745239044</cx:pt>
          <cx:pt idx="66">5.262541022034668</cx:pt>
          <cx:pt idx="67">6.3291139240506453</cx:pt>
          <cx:pt idx="68">-0.62893081761005831</cx:pt>
          <cx:pt idx="69">8.0645161290322562</cx:pt>
          <cx:pt idx="70">3.8914490527394037</cx:pt>
          <cx:pt idx="71">3.5480584172987939</cx:pt>
          <cx:pt idx="72">6.9537093187790404</cx:pt>
          <cx:pt idx="73">5.0789044077634529</cx:pt>
          <cx:pt idx="74">-1.3919762887689195</cx:pt>
          <cx:pt idx="75">8.6990595611285357</cx:pt>
          <cx:pt idx="76">10.97060833902939</cx:pt>
          <cx:pt idx="77">2.0953622648537973</cx:pt>
          <cx:pt idx="78">5.1806024246969002</cx:pt>
          <cx:pt idx="79">6.5680268177089296</cx:pt>
          <cx:pt idx="80">4.8262225687868749</cx:pt>
          <cx:pt idx="81">7.0409982174687968</cx:pt>
          <cx:pt idx="82">17.614173905564609</cx:pt>
          <cx:pt idx="83">3.9239793043389319</cx:pt>
          <cx:pt idx="84">7.4903474903474994</cx:pt>
          <cx:pt idx="85">-4.3589743589743541</cx:pt>
          <cx:pt idx="86">7.2472754894817477</cx:pt>
          <cx:pt idx="87">4.0881304126337383</cx:pt>
          <cx:pt idx="88">8.2311583640572863</cx:pt>
          <cx:pt idx="89">8.8073089700996903</cx:pt>
          <cx:pt idx="90">-3.6576576576576407</cx:pt>
          <cx:pt idx="91">-1.741861793260977</cx:pt>
          <cx:pt idx="92">2.8205128205128318</cx:pt>
          <cx:pt idx="93">13.461538461538467</cx:pt>
          <cx:pt idx="94">5.0399054093999496</cx:pt>
          <cx:pt idx="95">5.6472115540650343</cx:pt>
          <cx:pt idx="96">-13.646922183507556</cx:pt>
          <cx:pt idx="97">-1.2512287366088799</cx:pt>
          <cx:pt idx="98">0.98039215686274872</cx:pt>
          <cx:pt idx="99">1.6683604336043203</cx:pt>
          <cx:pt idx="100">-1.9827346143135642</cx:pt>
          <cx:pt idx="101">-1.5231843810485586</cx:pt>
          <cx:pt idx="102">2.1630975556997569</cx:pt>
          <cx:pt idx="103">12.886302294197026</cx:pt>
          <cx:pt idx="104">1.5905321875471259</cx:pt>
          <cx:pt idx="105">11.352657004830903</cx:pt>
          <cx:pt idx="106">-3.2490627703546977</cx:pt>
          <cx:pt idx="107">0.93544553943917208</cx:pt>
          <cx:pt idx="108">0.18387314439944191</cx:pt>
          <cx:pt idx="109">2.7020072053525439</cx:pt>
          <cx:pt idx="110">4.2929292929292941</cx:pt>
          <cx:pt idx="111">1.214574898785429</cx:pt>
          <cx:pt idx="112">5.3694552642288329</cx:pt>
          <cx:pt idx="113">-1.4790393113080214</cx:pt>
          <cx:pt idx="114">2.7210884353741491</cx:pt>
          <cx:pt idx="115">4.0384615384615401</cx:pt>
          <cx:pt idx="116">-7.9961095228271084</cx:pt>
          <cx:pt idx="117">2.9027113237639313</cx:pt>
          <cx:pt idx="118">-0.34800585752432411</cx:pt>
          <cx:pt idx="119">2.705691056910581</cx:pt>
          <cx:pt idx="120">-5.714285714285694</cx:pt>
          <cx:pt idx="121">6.9135636107742222</cx:pt>
          <cx:pt idx="122">-1.7049784099568051</cx:pt>
          <cx:pt idx="123">5.0167224080267481</cx:pt>
          <cx:pt idx="124">2.7605633802816669</cx:pt>
          <cx:pt idx="125">1.5641293013555639</cx:pt>
          <cx:pt idx="126">4.1010793569991186</cx:pt>
          <cx:pt idx="127">4.8739495798319439</cx:pt>
          <cx:pt idx="128">3.2803935873692964</cx:pt>
          <cx:pt idx="129">-1.2378280244264701</cx:pt>
          <cx:pt idx="130">9.6774193548387117</cx:pt>
          <cx:pt idx="131">5.0536949399344842</cx:pt>
          <cx:pt idx="132">8.4733201581027764</cx:pt>
          <cx:pt idx="133">3.0444964871194244</cx:pt>
          <cx:pt idx="134">8.9552238805969608</cx:pt>
          <cx:pt idx="135">-4.8840048840048738</cx:pt>
          <cx:pt idx="136">7.1040231968104166</cx:pt>
          <cx:pt idx="137">0.80073209791808608</cx:pt>
        </cx:lvl>
      </cx:numDim>
    </cx:data>
    <cx:data id="4">
      <cx:numDim type="val">
        <cx:f>'Elem Spring MAPM (DIFF)'!$G$3:$G$140</cx:f>
        <cx:lvl ptCount="138" formatCode="###0.0">
          <cx:pt idx="0">-27.272727272727273</cx:pt>
          <cx:pt idx="1">-4.6413502109704794</cx:pt>
          <cx:pt idx="2">2.4774774774774784</cx:pt>
          <cx:pt idx="3">-2.4390243902438868</cx:pt>
          <cx:pt idx="4">3.9999999999999574</cx:pt>
          <cx:pt idx="5">9.5238095238095184</cx:pt>
          <cx:pt idx="6">18.954248366013061</cx:pt>
          <cx:pt idx="7">4.3478260869565588</cx:pt>
          <cx:pt idx="8">7.4074074074073906</cx:pt>
          <cx:pt idx="9">-2.3072252580449444</cx:pt>
          <cx:pt idx="10">-2.020202020202035</cx:pt>
          <cx:pt idx="11">17.753623188405797</cx:pt>
          <cx:pt idx="12">0.92165898617511743</cx:pt>
          <cx:pt idx="13">4.4444444444444429</cx:pt>
          <cx:pt idx="14">13.333333333333329</cx:pt>
          <cx:pt idx="15">-4.4117647058823337</cx:pt>
          <cx:pt idx="16">0.23894862604538503</cx:pt>
          <cx:pt idx="17">37.549407114624515</cx:pt>
          <cx:pt idx="18">22.469635627530337</cx:pt>
          <cx:pt idx="19">1.8939393939393767</cx:pt>
          <cx:pt idx="20">-15.476190476190474</cx:pt>
          <cx:pt idx="21">0</cx:pt>
          <cx:pt idx="22">-33.333333333333329</cx:pt>
          <cx:pt idx="23">3.7735849056603712</cx:pt>
          <cx:pt idx="24">-5.9113300492610819</cx:pt>
          <cx:pt idx="25">-11.80555555555555</cx:pt>
          <cx:pt idx="26">-3.4482758620689253</cx:pt>
          <cx:pt idx="27">-1.6923076923076934</cx:pt>
          <cx:pt idx="28">1.7857142857142918</cx:pt>
          <cx:pt idx="29">1.9230769230769234</cx:pt>
          <cx:pt idx="30">7.1969696969696884</cx:pt>
          <cx:pt idx="31">1.0025062656641808</cx:pt>
          <cx:pt idx="32">-3.8248337028825006</cx:pt>
          <cx:pt idx="33">15</cx:pt>
          <cx:pt idx="34">4.9450549450549453</cx:pt>
          <cx:pt idx="35">21.428571428571423</cx:pt>
          <cx:pt idx="36">0.11123470522802137</cx:pt>
          <cx:pt idx="37">-1.46718146718149</cx:pt>
          <cx:pt idx="38">0</cx:pt>
          <cx:pt idx="39">3.5714285714285694</cx:pt>
          <cx:pt idx="40">5.6321839080460236</cx:pt>
          <cx:pt idx="41">6.1904761904761614</cx:pt>
          <cx:pt idx="42">17.653276955602529</cx:pt>
          <cx:pt idx="43">-3.571428571428541</cx:pt>
          <cx:pt idx="44">14.814814814814817</cx:pt>
          <cx:pt idx="45">2.941176470588232</cx:pt>
          <cx:pt idx="46">9.3750000000000284</cx:pt>
          <cx:pt idx="47">1.5325670498084349</cx:pt>
          <cx:pt idx="48">-10.000000000000021</cx:pt>
          <cx:pt idx="49">-2.5641025641025728</cx:pt>
          <cx:pt idx="50">-2.3391812865497101</cx:pt>
          <cx:pt idx="51">-3.8771792870153376</cx:pt>
          <cx:pt idx="52">0</cx:pt>
          <cx:pt idx="53">-7.1428571428571459</cx:pt>
          <cx:pt idx="54">-0.43859649122804711</cx:pt>
          <cx:pt idx="55">9.2592592592592666</cx:pt>
          <cx:pt idx="56">-3.838383838383848</cx:pt>
          <cx:pt idx="57">11.1111111111111</cx:pt>
          <cx:pt idx="58">-7.6923076923077147</cx:pt>
          <cx:pt idx="59">-24.583333333333339</cx:pt>
          <cx:pt idx="60">-4.545454545454561</cx:pt>
          <cx:pt idx="61">25</cx:pt>
          <cx:pt idx="62">42.857142857142861</cx:pt>
          <cx:pt idx="63">5.8823529411764497</cx:pt>
          <cx:pt idx="64">4.1666666666666714</cx:pt>
          <cx:pt idx="65">3.030303030303017</cx:pt>
          <cx:pt idx="66">0</cx:pt>
          <cx:pt idx="67">-0.45454545454548168</cx:pt>
          <cx:pt idx="68">0</cx:pt>
          <cx:pt idx="69">-6.8965517241379075</cx:pt>
          <cx:pt idx="70">-4.1666666666666572</cx:pt>
          <cx:pt idx="71">0</cx:pt>
          <cx:pt idx="72">3.7037037037037024</cx:pt>
          <cx:pt idx="73">4.0413533834586559</cx:pt>
          <cx:pt idx="74">1.9762845849802346</cx:pt>
          <cx:pt idx="75">2.7777777777777715</cx:pt>
          <cx:pt idx="76">11.193339500462542</cx:pt>
          <cx:pt idx="77">1.2307692307692228</cx:pt>
          <cx:pt idx="78">14.285714285714278</cx:pt>
          <cx:pt idx="79">19.746376811594203</cx:pt>
          <cx:pt idx="80">10.897435897435926</cx:pt>
          <cx:pt idx="81">0</cx:pt>
          <cx:pt idx="82">19.230769230769226</cx:pt>
          <cx:pt idx="83">-33.333333333333329</cx:pt>
          <cx:pt idx="84">0</cx:pt>
          <cx:pt idx="85">5.7142857142857082</cx:pt>
          <cx:pt idx="86">8.3333333333333286</cx:pt>
          <cx:pt idx="87">-3.0303030303030312</cx:pt>
          <cx:pt idx="88">16.477272727272748</cx:pt>
          <cx:pt idx="89">0</cx:pt>
          <cx:pt idx="90">-15.166666666666657</cx:pt>
          <cx:pt idx="91">0</cx:pt>
          <cx:pt idx="92">-4.2553191489361808</cx:pt>
          <cx:pt idx="93">8.4833933573429618</cx:pt>
          <cx:pt idx="94">2.2875816993463971</cx:pt>
          <cx:pt idx="95">7.1428571428571459</cx:pt>
          <cx:pt idx="96">4.5454545454545041</cx:pt>
          <cx:pt idx="97">3.3333333333333428</cx:pt>
          <cx:pt idx="98">17.64705882352942</cx:pt>
          <cx:pt idx="99">0</cx:pt>
          <cx:pt idx="100">7.1301247771835961</cx:pt>
          <cx:pt idx="101">6.0606060606060623</cx:pt>
          <cx:pt idx="102">15.333333333333314</cx:pt>
          <cx:pt idx="103">15.757575757575744</cx:pt>
          <cx:pt idx="104">4.1666666666666785</cx:pt>
          <cx:pt idx="105">3.8043478260869534</cx:pt>
          <cx:pt idx="106">1.6129032258064626</cx:pt>
          <cx:pt idx="107">10</cx:pt>
          <cx:pt idx="108">13.333333333333314</cx:pt>
          <cx:pt idx="109">0.68965517241377938</cx:pt>
          <cx:pt idx="110">0</cx:pt>
          <cx:pt idx="111">11.436950146627574</cx:pt>
          <cx:pt idx="112">-13.333333333333336</cx:pt>
          <cx:pt idx="113">7.8947368421052602</cx:pt>
          <cx:pt idx="114">7.7992277992278076</cx:pt>
          <cx:pt idx="115">-5.2631578947368638</cx:pt>
          <cx:pt idx="116">7.1428571428571459</cx:pt>
          <cx:pt idx="117">3.2967032967032992</cx:pt>
          <cx:pt idx="118">29.166666666666671</cx:pt>
          <cx:pt idx="119">5.1282051282051526</cx:pt>
          <cx:pt idx="120">0</cx:pt>
          <cx:pt idx="121">23.529411764705898</cx:pt>
          <cx:pt idx="122">-16.017316017316027</cx:pt>
          <cx:pt idx="123">-35.256410256410255</cx:pt>
          <cx:pt idx="124">-9.7902097902097864</cx:pt>
          <cx:pt idx="125">-7.142857142857153</cx:pt>
          <cx:pt idx="126">0</cx:pt>
          <cx:pt idx="127">3.8602941176470722</cx:pt>
          <cx:pt idx="128">7.142857142857153</cx:pt>
          <cx:pt idx="129">-8.7121212121212324</cx:pt>
          <cx:pt idx="130">12.000000000000014</cx:pt>
          <cx:pt idx="131">-4.7619047619047592</cx:pt>
          <cx:pt idx="132">5.2631578947368354</cx:pt>
          <cx:pt idx="133">0</cx:pt>
          <cx:pt idx="134">16.974789915966412</cx:pt>
          <cx:pt idx="135">-5.5555555555555571</cx:pt>
          <cx:pt idx="136">8.5389610389609913</cx:pt>
          <cx:pt idx="137">-2.859649122807042</cx:pt>
        </cx:lvl>
      </cx:numDim>
    </cx:data>
    <cx:data id="5">
      <cx:numDim type="val">
        <cx:f>'Elem Spring MAPM (DIFF)'!$H$3:$H$140</cx:f>
        <cx:lvl ptCount="138" formatCode="###0.0">
          <cx:pt idx="0">0.11961722488037196</cx:pt>
          <cx:pt idx="1">-3.3535193329007882</cx:pt>
          <cx:pt idx="2">0.72727272727274794</cx:pt>
          <cx:pt idx="3">-0.77093486929555866</cx:pt>
          <cx:pt idx="4">2.0542350731029728</cx:pt>
          <cx:pt idx="5">1.5285451197053277</cx:pt>
          <cx:pt idx="6">25.210084033613427</cx:pt>
          <cx:pt idx="7">4.9346935620990422</cx:pt>
          <cx:pt idx="8">7.2052180092380524</cx:pt>
          <cx:pt idx="9">4.2352645469397885</cx:pt>
          <cx:pt idx="10">0</cx:pt>
          <cx:pt idx="11">3.6343199700262403</cx:pt>
          <cx:pt idx="12">7.4341546304162947</cx:pt>
          <cx:pt idx="13">0</cx:pt>
          <cx:pt idx="14">10.043290043290057</cx:pt>
          <cx:pt idx="15">8.3437341878900213</cx:pt>
          <cx:pt idx="16">10.602409638554199</cx:pt>
          <cx:pt idx="17">10.344827586206875</cx:pt>
          <cx:pt idx="18">6.0752688172043108</cx:pt>
          <cx:pt idx="19">0.30309833857209867</cx:pt>
          <cx:pt idx="20">7.1428571428571459</cx:pt>
          <cx:pt idx="21">3.2522917497010724</cx:pt>
          <cx:pt idx="22">0</cx:pt>
          <cx:pt idx="23">4.1178235313725793</cx:pt>
          <cx:pt idx="24">-1.1428571428571388</cx:pt>
          <cx:pt idx="25">-1.0096575943810535</cx:pt>
          <cx:pt idx="26">-1.679744260389441</cx:pt>
          <cx:pt idx="27">7.4468085106382986</cx:pt>
          <cx:pt idx="28">1.647537948907825</cx:pt>
          <cx:pt idx="29">2.8205128205128247</cx:pt>
          <cx:pt idx="30">0.99009900990097321</cx:pt>
          <cx:pt idx="31">-1.1368683772161603e-13</cx:pt>
          <cx:pt idx="32">4.0378863409770531</cx:pt>
          <cx:pt idx="33">-20</cx:pt>
          <cx:pt idx="34">9.4017094017094038</cx:pt>
          <cx:pt idx="35">2.4884653203237264</cx:pt>
          <cx:pt idx="36">1.2931163207406087</cx:pt>
          <cx:pt idx="37">0.19230769230772182</cx:pt>
          <cx:pt idx="38">13.624338624338648</cx:pt>
          <cx:pt idx="39">3.529411764705884</cx:pt>
          <cx:pt idx="40">7.1428571428571246</cx:pt>
          <cx:pt idx="41">4.3956043956043871</cx:pt>
          <cx:pt idx="42">3.0245008010628567</cx:pt>
          <cx:pt idx="43">0.8586339913772747</cx:pt>
          <cx:pt idx="44">5.5909863945578593</cx:pt>
          <cx:pt idx="45">8.266129032258057</cx:pt>
          <cx:pt idx="46">6.2152292723574618</cx:pt>
          <cx:pt idx="47">1.2978142076502621</cx:pt>
          <cx:pt idx="48">-2.4697580645161423</cx:pt>
          <cx:pt idx="49">-3.6363636363636331</cx:pt>
          <cx:pt idx="50">0</cx:pt>
          <cx:pt idx="51">10.564044519901856</cx:pt>
          <cx:pt idx="52">12.693498452012385</cx:pt>
          <cx:pt idx="53">22.184873949579838</cx:pt>
          <cx:pt idx="54">9.7378277153557775</cx:pt>
          <cx:pt idx="55">10.611339879632546</cx:pt>
          <cx:pt idx="56">1.8181818181818272</cx:pt>
          <cx:pt idx="57">10.984661058881741</cx:pt>
          <cx:pt idx="58">-1.5808491418247286</cx:pt>
          <cx:pt idx="59">-6.0897435897435948</cx:pt>
          <cx:pt idx="60">10.036570499796724</cx:pt>
          <cx:pt idx="61">0</cx:pt>
          <cx:pt idx="62">-6.6666666666666288</cx:pt>
          <cx:pt idx="63">1.2895812053115066</cx:pt>
          <cx:pt idx="64">1.2030075187969942</cx:pt>
          <cx:pt idx="65">2.7283466067141831</cx:pt>
          <cx:pt idx="66">29.999999999999996</cx:pt>
          <cx:pt idx="67">8.0138505653844021</cx:pt>
          <cx:pt idx="68">2.9239766081871394</cx:pt>
          <cx:pt idx="69">6.7251461988304158</cx:pt>
          <cx:pt idx="70">8.6348057882710947</cx:pt>
          <cx:pt idx="71">-100</cx:pt>
          <cx:pt idx="72">12.512019230769226</cx:pt>
          <cx:pt idx="73">9.4656981436642198</cx:pt>
          <cx:pt idx="74">5.2424170050155539</cx:pt>
          <cx:pt idx="75">2.5862068965517153</cx:pt>
          <cx:pt idx="76">6.0240963855421512</cx:pt>
          <cx:pt idx="77">-7.222222222222193</cx:pt>
          <cx:pt idx="78">5.0641025641025692</cx:pt>
          <cx:pt idx="79">0.96054888507718772</cx:pt>
          <cx:pt idx="80">2.9114676173499277</cx:pt>
          <cx:pt idx="81">15.740740740740748</cx:pt>
          <cx:pt idx="82">8.3080808080808737</cx:pt>
          <cx:pt idx="83">10.164835164835154</cx:pt>
          <cx:pt idx="84">16.666666666666671</cx:pt>
          <cx:pt idx="85">5.6445826357331157</cx:pt>
          <cx:pt idx="86">-2.8051948051947733</cx:pt>
          <cx:pt idx="87">7.3515869605255091</cx:pt>
          <cx:pt idx="88">9.4761496248484605</cx:pt>
          <cx:pt idx="89">10.207920792079207</cx:pt>
          <cx:pt idx="90">3.1496062992125928</cx:pt>
          <cx:pt idx="91">-1.5669234314306948</cx:pt>
          <cx:pt idx="92">8.7214116719243009</cx:pt>
          <cx:pt idx="93">7.912087912087884</cx:pt>
          <cx:pt idx="94">6.7036290322580641</cx:pt>
          <cx:pt idx="95">4.0293040293040363</cx:pt>
          <cx:pt idx="96">-1.5427563914192746</cx:pt>
          <cx:pt idx="97">3.2095331588132154</cx:pt>
          <cx:pt idx="98">1.3549832026876061</cx:pt>
          <cx:pt idx="99">7.2992700729926838</cx:pt>
          <cx:pt idx="100">6.093636458008902</cx:pt>
          <cx:pt idx="101">20.332355816226737</cx:pt>
          <cx:pt idx="102">4.7530929470233048</cx:pt>
          <cx:pt idx="103">4.065040650406516</cx:pt>
          <cx:pt idx="104">3.6885245901638939</cx:pt>
          <cx:pt idx="105">0.77184649430570573</cx:pt>
          <cx:pt idx="106">0.81502480510276598</cx:pt>
          <cx:pt idx="107">-1.9943019943019991</cx:pt>
          <cx:pt idx="108">3.6139929692188986</cx:pt>
          <cx:pt idx="109">-1.8604759465375054</cx:pt>
          <cx:pt idx="110">11.655592469545958</cx:pt>
          <cx:pt idx="111">1.7908496732026578</cx:pt>
          <cx:pt idx="112">-7.1428571428571459</cx:pt>
          <cx:pt idx="113">-1.1428571428571317</cx:pt>
          <cx:pt idx="114">0.24570024570029148</cx:pt>
          <cx:pt idx="115">2.6274509803921831</cx:pt>
          <cx:pt idx="116">10.439560439560438</cx:pt>
          <cx:pt idx="117">12.020202020202014</cx:pt>
          <cx:pt idx="118">14.285714285714281</cx:pt>
          <cx:pt idx="119">12.268936253231189</cx:pt>
          <cx:pt idx="120">-3.2954545454545041</cx:pt>
          <cx:pt idx="121">2.2774327122153295</cx:pt>
          <cx:pt idx="122">3.716608594657373</cx:pt>
          <cx:pt idx="123">-1.3559322033898127</cx:pt>
          <cx:pt idx="124">13.344407530454042</cx:pt>
          <cx:pt idx="125">10.112359550561806</cx:pt>
          <cx:pt idx="126">0</cx:pt>
          <cx:pt idx="127">5.5925482567709253</cx:pt>
          <cx:pt idx="128">13.15789473684211</cx:pt>
          <cx:pt idx="129">-1.0001581277671505</cx:pt>
          <cx:pt idx="130">-2.2253787878787676</cx:pt>
          <cx:pt idx="131">-10.526315789473699</cx:pt>
          <cx:pt idx="132">4.7979797979797922</cx:pt>
          <cx:pt idx="133">6.7848699763594027</cx:pt>
          <cx:pt idx="134">6.6657579062159726</cx:pt>
          <cx:pt idx="135">5.8847838664352423</cx:pt>
          <cx:pt idx="136">3.8500962524062601</cx:pt>
          <cx:pt idx="137">2.5713656249015031</cx:pt>
        </cx:lvl>
      </cx:numDim>
    </cx:data>
    <cx:data id="6">
      <cx:numDim type="val">
        <cx:f>'Elem Spring MAPM (DIFF)'!$I$3:$I$140</cx:f>
        <cx:lvl ptCount="138" formatCode="###0.0">
          <cx:pt idx="0">0.6748768472906157</cx:pt>
          <cx:pt idx="1">-3.0995934959349682</cx:pt>
          <cx:pt idx="2">10.869565217391312</cx:pt>
          <cx:pt idx="3">3.9419839419839562</cx:pt>
          <cx:pt idx="4">-4.0950765676081033</cx:pt>
          <cx:pt idx="5">4.0068201193520814</cx:pt>
          <cx:pt idx="6">31.256312220458806</cx:pt>
          <cx:pt idx="7">22.339246119733922</cx:pt>
          <cx:pt idx="8">2.1390374331550781</cx:pt>
          <cx:pt idx="9">7.9695860321036136</cx:pt>
          <cx:pt idx="10">2.6896828582898422</cx:pt>
          <cx:pt idx="11">-0.4807692307692264</cx:pt>
          <cx:pt idx="12">-1.0989010989011003</cx:pt>
          <cx:pt idx="13">2.1859114015976715</cx:pt>
          <cx:pt idx="14">1.3605051664753134</cx:pt>
          <cx:pt idx="15">-1.2745098039215748</cx:pt>
          <cx:pt idx="16">7.6233688315584516</cx:pt>
          <cx:pt idx="17">7.567432567432558</cx:pt>
          <cx:pt idx="18">14.143173899271446</cx:pt>
          <cx:pt idx="19">4.3773584905660314</cx:pt>
          <cx:pt idx="20">-3.9999999999999982</cx:pt>
          <cx:pt idx="21">18.68421052631578</cx:pt>
          <cx:pt idx="22">-5.882352941176471</cx:pt>
          <cx:pt idx="23">18.012326656394443</cx:pt>
          <cx:pt idx="24">7.4074074074074012</cx:pt>
          <cx:pt idx="25">-13.461538461538456</cx:pt>
          <cx:pt idx="26">-7.1428571428571459</cx:pt>
          <cx:pt idx="27">4.6874999999999858</cx:pt>
          <cx:pt idx="28">13.53365384615385</cx:pt>
          <cx:pt idx="29">8.7310344827586217</cx:pt>
          <cx:pt idx="30">13.925469319137026</cx:pt>
          <cx:pt idx="31">33.333333333333329</cx:pt>
          <cx:pt idx="32">2.7376988531261546</cx:pt>
          <cx:pt idx="33">-2.8214840714840701</cx:pt>
          <cx:pt idx="34">2.7117733924016783</cx:pt>
          <cx:pt idx="35">8.0821917808219226</cx:pt>
          <cx:pt idx="36">2.1428571428571459</cx:pt>
          <cx:pt idx="37">5.8823529411764568</cx:pt>
          <cx:pt idx="38">5.9488272921108702</cx:pt>
          <cx:pt idx="39">5.7142857142857153</cx:pt>
          <cx:pt idx="40">2.9708222811671092</cx:pt>
          <cx:pt idx="41">2.2264980758658481</cx:pt>
          <cx:pt idx="42">18.237082066869302</cx:pt>
          <cx:pt idx="43">2.7893274273416395</cx:pt>
          <cx:pt idx="44">7.8518518518518299</cx:pt>
          <cx:pt idx="45">-2.2794117647058947</cx:pt>
          <cx:pt idx="46">2.5252525252525189</cx:pt>
          <cx:pt idx="47">-1.4250550589454605</cx:pt>
          <cx:pt idx="48">8.4191008518528605</cx:pt>
          <cx:pt idx="49">0.76056594607724115</cx:pt>
          <cx:pt idx="50">3.5792392408029556</cx:pt>
          <cx:pt idx="51">13.402252853119897</cx:pt>
          <cx:pt idx="52">9.6032628846866945</cx:pt>
          <cx:pt idx="53">14.137115839243513</cx:pt>
          <cx:pt idx="54">-2.4255628177196868</cx:pt>
          <cx:pt idx="55">5.689176688251619</cx:pt>
          <cx:pt idx="56">2.8738529797317813</cx:pt>
          <cx:pt idx="57">13.498305084745763</cx:pt>
          <cx:pt idx="58">-1.0537951363301268</cx:pt>
          <cx:pt idx="59">8.039411680708282</cx:pt>
          <cx:pt idx="60">14.285714285714285</cx:pt>
          <cx:pt idx="61">7.3295506334882923</cx:pt>
          <cx:pt idx="62">9.6307682655205973</cx:pt>
          <cx:pt idx="63">2.3143277929728718</cx:pt>
          <cx:pt idx="64">-0.53578262533486054</cx:pt>
          <cx:pt idx="65">1.9103180050331723</cx:pt>
          <cx:pt idx="66">6.7608509517223041</cx:pt>
          <cx:pt idx="67">6.0714285714285623</cx:pt>
          <cx:pt idx="68">0.055426227690940522</cx:pt>
          <cx:pt idx="69">6.6849816849817003</cx:pt>
          <cx:pt idx="70">12.244897959183671</cx:pt>
          <cx:pt idx="71">4.747967479674795</cx:pt>
          <cx:pt idx="72">3.0919661733615271</cx:pt>
          <cx:pt idx="73">10.892694295268022</cx:pt>
          <cx:pt idx="74">-0.90277777777777146</cx:pt>
          <cx:pt idx="75">11.827856609410013</cx:pt>
          <cx:pt idx="76">14.674138646741405</cx:pt>
          <cx:pt idx="77">0.29377604700417059</cx:pt>
          <cx:pt idx="78">0.29437739181630462</cx:pt>
          <cx:pt idx="79">8.9009472130991636</cx:pt>
          <cx:pt idx="80">8.8709677419354662</cx:pt>
          <cx:pt idx="81">0</cx:pt>
          <cx:pt idx="82">20.570810071778503</cx:pt>
          <cx:pt idx="83">4.295543296349102</cx:pt>
          <cx:pt idx="84">4.6153846153846061</cx:pt>
          <cx:pt idx="85">-3.6613272311212803</cx:pt>
          <cx:pt idx="86">7.8630897317298718</cx:pt>
          <cx:pt idx="87">2.6050420168067188</cx:pt>
          <cx:pt idx="88">10.752688172043012</cx:pt>
          <cx:pt idx="89">12.019230769230781</cx:pt>
          <cx:pt idx="90">-0.45614035087720417</cx:pt>
          <cx:pt idx="91">3.3114035087719316</cx:pt>
          <cx:pt idx="92">12.67676767676766</cx:pt>
          <cx:pt idx="93">3.125</cx:pt>
          <cx:pt idx="94">13.170800056045957</cx:pt>
          <cx:pt idx="95">7.5977162933684692</cx:pt>
          <cx:pt idx="96">5.55555555555555</cx:pt>
          <cx:pt idx="97">5.335968379446637</cx:pt>
          <cx:pt idx="98">2.8828828828828783</cx:pt>
          <cx:pt idx="99">1.8872271794227302</cx:pt>
          <cx:pt idx="100">-0.22624434389140724</cx:pt>
          <cx:pt idx="101">-0.5377237851662624</cx:pt>
          <cx:pt idx="102">4.4642857142857206</cx:pt>
          <cx:pt idx="103">15.639810426540294</cx:pt>
          <cx:pt idx="104">2.1634615384615365</cx:pt>
          <cx:pt idx="105">6.2499999999999929</cx:pt>
          <cx:pt idx="106">-3.6630036630036553</cx:pt>
          <cx:pt idx="107">1.6608095795913158</cx:pt>
          <cx:pt idx="108">0.44493882091212633</cx:pt>
          <cx:pt idx="109">-0.086281276962896669</cx:pt>
          <cx:pt idx="110">-2.4590163934426243</cx:pt>
          <cx:pt idx="111">-8.6104006820119352</cx:pt>
          <cx:pt idx="112">4.8898353673519335</cx:pt>
          <cx:pt idx="113">4.1979010494752629</cx:pt>
          <cx:pt idx="114">15.65217391304347</cx:pt>
          <cx:pt idx="115">10.215962441314552</cx:pt>
          <cx:pt idx="116">-2.4230072463767982</cx:pt>
          <cx:pt idx="117">1.6337945245805088</cx:pt>
          <cx:pt idx="118">4.0238095238095362</cx:pt>
          <cx:pt idx="119">6.8860164512338571</cx:pt>
          <cx:pt idx="120">-3.6796536796536827</cx:pt>
          <cx:pt idx="121">7.1268805343628365</cx:pt>
          <cx:pt idx="122">1.0224155606660936</cx:pt>
          <cx:pt idx="123">1.994387191755628</cx:pt>
          <cx:pt idx="124">3.4515407126872084</cx:pt>
          <cx:pt idx="125">4.1784406070120408</cx:pt>
          <cx:pt idx="126">4.2936475687390079</cx:pt>
          <cx:pt idx="127">21.537001897533194</cx:pt>
          <cx:pt idx="128">3.0563696226346657</cx:pt>
          <cx:pt idx="129">-3.1822021965643614</cx:pt>
          <cx:pt idx="130">11.818181818181824</cx:pt>
          <cx:pt idx="131">4.6732215153267838</cx:pt>
          <cx:pt idx="132">10.516417841567243</cx:pt>
          <cx:pt idx="133">18.376068376068375</cx:pt>
          <cx:pt idx="134">14.50230718523401</cx:pt>
          <cx:pt idx="135">12.096774193548384</cx:pt>
          <cx:pt idx="136">8.541855089940718</cx:pt>
          <cx:pt idx="137">-1.4990328820115977</cx:pt>
        </cx:lvl>
      </cx:numDim>
    </cx:data>
    <cx:data id="7">
      <cx:numDim type="val">
        <cx:f>'Elem Spring MAPM (DIFF)'!$J$3:$J$140</cx:f>
        <cx:lvl ptCount="138" formatCode="###0.0">
          <cx:pt idx="0">-0.48570500324885302</cx:pt>
          <cx:pt idx="1">-2.3136920757684578</cx:pt>
          <cx:pt idx="2">8.7719298245614183</cx:pt>
          <cx:pt idx="3">-1.5179563124768549</cx:pt>
          <cx:pt idx="4">-1.9841269841269806</cx:pt>
          <cx:pt idx="5">2.79566744730678</cx:pt>
          <cx:pt idx="6">24.389860139860168</cx:pt>
          <cx:pt idx="7">4.8034157623198368</cx:pt>
          <cx:pt idx="8">-6.0344827586206904</cx:pt>
          <cx:pt idx="9">5.0038590172369588</cx:pt>
          <cx:pt idx="10">3.0980392156862777</cx:pt>
          <cx:pt idx="11">-1.176470588235297</cx:pt>
          <cx:pt idx="12">0.89143911061018599</cx:pt>
          <cx:pt idx="13">-1.3495559751066288</cx:pt>
          <cx:pt idx="14">-1.459955506117911</cx:pt>
          <cx:pt idx="15">-3.5658914728682163</cx:pt>
          <cx:pt idx="16">-3.0333849555817487</cx:pt>
          <cx:pt idx="17">2.980922407429027</cx:pt>
          <cx:pt idx="18">4.082998661311926</cx:pt>
          <cx:pt idx="19">3.4108937070332885</cx:pt>
          <cx:pt idx="20">-2.4555249310949669</cx:pt>
          <cx:pt idx="21">-2.0833333333333286</cx:pt>
          <cx:pt idx="22">-4.636591478696741</cx:pt>
          <cx:pt idx="23">13.467193996552048</cx:pt>
          <cx:pt idx="24">-2.4162679425837581</cx:pt>
          <cx:pt idx="25">-2.9982363315696858</cx:pt>
          <cx:pt idx="26">-0.40981943599104653</cx:pt>
          <cx:pt idx="27">-3.6231884057970873</cx:pt>
          <cx:pt idx="28">3.531356772842507</cx:pt>
          <cx:pt idx="29">-0.73651807091551191</cx:pt>
          <cx:pt idx="30">5.3568512167238183</cx:pt>
          <cx:pt idx="31">0</cx:pt>
          <cx:pt idx="32">5.4280670785525089</cx:pt>
          <cx:pt idx="33">-2.9615705931495384</cx:pt>
          <cx:pt idx="34">-0.53145993705521732</cx:pt>
          <cx:pt idx="35">3.7080712788259618</cx:pt>
          <cx:pt idx="36">-0.19841269841269948</cx:pt>
          <cx:pt idx="37">-5.6701030927834992</cx:pt>
          <cx:pt idx="38">-7.167896452822788</cx:pt>
          <cx:pt idx="39">6.4069264069264023</cx:pt>
          <cx:pt idx="40">-14.583996001272304</cx:pt>
          <cx:pt idx="41">-6.1092654115909326</cx:pt>
          <cx:pt idx="42">10.810810810810821</cx:pt>
          <cx:pt idx="43">-3.3684210526315539</cx:pt>
          <cx:pt idx="44">5.816083531782418</cx:pt>
          <cx:pt idx="45">-8.1808652563369755</cx:pt>
          <cx:pt idx="46">0.40935078994554885</cx:pt>
          <cx:pt idx="47">-3.0994152046783761</cx:pt>
          <cx:pt idx="48">1.27342750497899</cx:pt>
          <cx:pt idx="49">-3.6318437821994181</cx:pt>
          <cx:pt idx="50">-5.8528177458033213</cx:pt>
          <cx:pt idx="51">3.1632653061224225</cx:pt>
          <cx:pt idx="52">7.2523258737742147</cx:pt>
          <cx:pt idx="53">6.5064102564102626</cx:pt>
          <cx:pt idx="54">7.1123640757148578</cx:pt>
          <cx:pt idx="55">-0.43426338074042548</cx:pt>
          <cx:pt idx="56">-2.8054632705795477</cx:pt>
          <cx:pt idx="57">4.8054646635936251</cx:pt>
          <cx:pt idx="58">-1.1904761904761898</cx:pt>
          <cx:pt idx="59">-3.3186062857716614</cx:pt>
          <cx:pt idx="60">16.055165235493099</cx:pt>
          <cx:pt idx="61">6.1820467518347115</cx:pt>
          <cx:pt idx="62">3.7976215908282214</cx:pt>
          <cx:pt idx="63">-2.1335659898477459</cx:pt>
          <cx:pt idx="64">-10.174077952956452</cx:pt>
          <cx:pt idx="65">-3.2549019607843128</cx:pt>
          <cx:pt idx="66">4.1071428571428612</cx:pt>
          <cx:pt idx="67">-0.54563492063493868</cx:pt>
          <cx:pt idx="68">-1.7522109265228529</cx:pt>
          <cx:pt idx="69">3.6111111111111285</cx:pt>
          <cx:pt idx="70">2.7673138220805598</cx:pt>
          <cx:pt idx="71">2.5430313565906637</cx:pt>
          <cx:pt idx="72">4.725966358471652</cx:pt>
          <cx:pt idx="73">-0.21720969089390962</cx:pt>
          <cx:pt idx="74">-4.3951390947198874</cx:pt>
          <cx:pt idx="75">3.5840826137273964</cx:pt>
          <cx:pt idx="76">14.113228880633145</cx:pt>
          <cx:pt idx="77">-4.106120997185851</cx:pt>
          <cx:pt idx="78">0.0016069419894080283</cx:pt>
          <cx:pt idx="79">5.4780100633697657</cx:pt>
          <cx:pt idx="80">2.5740025740025771</cx:pt>
          <cx:pt idx="81">14.482029598308664</cx:pt>
          <cx:pt idx="82">15.340383509587774</cx:pt>
          <cx:pt idx="83">-1.2068965517241388</cx:pt>
          <cx:pt idx="84">4.7873125153676455</cx:pt>
          <cx:pt idx="85">5.4098360655737743</cx:pt>
          <cx:pt idx="86">-6.4898474691538333</cx:pt>
          <cx:pt idx="87">4.5528455284552898</cx:pt>
          <cx:pt idx="88">3.9879389164477814</cx:pt>
          <cx:pt idx="89">5.0000000000000426</cx:pt>
          <cx:pt idx="90">-2.2417232826485431</cx:pt>
          <cx:pt idx="91">1.0947303760256304</cx:pt>
          <cx:pt idx="92">9.489575844716029</cx:pt>
          <cx:pt idx="93">11.148648648648646</cx:pt>
          <cx:pt idx="94">4.9680466796332503</cx:pt>
          <cx:pt idx="95">-2.6153161615662341</cx:pt>
          <cx:pt idx="96">-16.478129713423833</cx:pt>
          <cx:pt idx="97">0.70921985815598987</cx:pt>
          <cx:pt idx="98">-0.35087719298244835</cx:pt>
          <cx:pt idx="99">0.22694696607737441</cx:pt>
          <cx:pt idx="100">3.748611625323953</cx:pt>
          <cx:pt idx="101">-4.1460954504433047</cx:pt>
          <cx:pt idx="102">-1.332033788174158</cx:pt>
          <cx:pt idx="103">4.6701154206092923</cx:pt>
          <cx:pt idx="104">-2.8551912568306044</cx:pt>
          <cx:pt idx="105">-6.6666666666666643</cx:pt>
          <cx:pt idx="106">-9.8711864406779384</cx:pt>
          <cx:pt idx="107">-0.55480072463769758</cx:pt>
          <cx:pt idx="108">0.15592978704447091</cx:pt>
          <cx:pt idx="109">-5.5656354894311875</cx:pt>
          <cx:pt idx="110">4.399808703969363</cx:pt>
          <cx:pt idx="111">-6.1004784688995315</cx:pt>
          <cx:pt idx="112">1.5874999999999879</cx:pt>
          <cx:pt idx="113">-0.94079380764165066</cx:pt>
          <cx:pt idx="114">5.0538525269262635</cx:pt>
          <cx:pt idx="115">1.1363636363636473</cx:pt>
          <cx:pt idx="116">-8.5739887352791229</cx:pt>
          <cx:pt idx="117">3.5288012454592703</cx:pt>
          <cx:pt idx="118">-2.3146170052892963</cx:pt>
          <cx:pt idx="119">8.1821617535903357</cx:pt>
          <cx:pt idx="120">3.2541029994340605</cx:pt>
          <cx:pt idx="121">3.0032135553608299</cx:pt>
          <cx:pt idx="122">-3.7301587301587418</cx:pt>
          <cx:pt idx="123">-1.1534086399830485</cx:pt>
          <cx:pt idx="124">-6.2318583022332916</cx:pt>
          <cx:pt idx="125">-3.5285420513051484</cx:pt>
          <cx:pt idx="126">-0.53454864467015284</cx:pt>
          <cx:pt idx="127">-6.1419200954084729</cx:pt>
          <cx:pt idx="128">-1.3232234955256281</cx:pt>
          <cx:pt idx="129">-14.363636363636367</cx:pt>
          <cx:pt idx="130">5.5695746214851951</cx:pt>
          <cx:pt idx="131">-0.097582892806279631</cx:pt>
          <cx:pt idx="132">1.9496773068201421</cx:pt>
          <cx:pt idx="133">11.308861698183186</cx:pt>
          <cx:pt idx="134">-3.1007751937984409</cx:pt>
          <cx:pt idx="135">3.151260504201673</cx:pt>
          <cx:pt idx="136">5.3638497652582124</cx:pt>
          <cx:pt idx="137">2.1739130434782581</cx:pt>
        </cx:lvl>
      </cx:numDim>
    </cx:data>
    <cx:data id="8">
      <cx:numDim type="val">
        <cx:f>'Elem Spring MAPM (DIFF)'!$K$3:$K$140</cx:f>
        <cx:lvl ptCount="138" formatCode="###0.0">
          <cx:pt idx="0">-2.972972972972979</cx:pt>
          <cx:pt idx="1">-6.7162266085619109</cx:pt>
          <cx:pt idx="2">-5</cx:pt>
          <cx:pt idx="3">-7.2359266287159905</cx:pt>
          <cx:pt idx="4">0.41050903119868565</cx:pt>
          <cx:pt idx="5">1.7307692307692299</cx:pt>
          <cx:pt idx="6">7.0652173913043228</cx:pt>
          <cx:pt idx="7">7.5</cx:pt>
          <cx:pt idx="8">8.4611578426521561</cx:pt>
          <cx:pt idx="9">-2.4137931034482847</cx:pt>
          <cx:pt idx="10">-3.5087719298245759</cx:pt>
          <cx:pt idx="11">-8.6206896551724128</cx:pt>
          <cx:pt idx="12">-3.7411526794742169</cx:pt>
          <cx:pt idx="13">-4.2443064182194625</cx:pt>
          <cx:pt idx="14">-2.7027027027027035</cx:pt>
          <cx:pt idx="15">0.47314578005115848</cx:pt>
          <cx:pt idx="16">-5.5555555555555571</cx:pt>
          <cx:pt idx="17">6.024096385542169</cx:pt>
          <cx:pt idx="18">2.0408163265305959</cx:pt>
          <cx:pt idx="19">-1.6297262059974003</cx:pt>
          <cx:pt idx="20">2.5306122448979629</cx:pt>
          <cx:pt idx="21">2.339181286549703</cx:pt>
          <cx:pt idx="22">-3.4461152882205508</cx:pt>
          <cx:pt idx="23">1.8735632183908137</cx:pt>
          <cx:pt idx="24">5.5797101449275672</cx:pt>
          <cx:pt idx="25">1.9444444444444429</cx:pt>
          <cx:pt idx="26">-0.98389982110913365</cx:pt>
          <cx:pt idx="27">5.8441558441558286</cx:pt>
          <cx:pt idx="28">-5.1386071670047464</cx:pt>
          <cx:pt idx="29">-8.0544526375496357</cx:pt>
          <cx:pt idx="30">4.033898305084751</cx:pt>
          <cx:pt idx="31">2.9868578255675118</cx:pt>
          <cx:pt idx="32">-2.5096525096525077</cx:pt>
          <cx:pt idx="33">-1.2995896032831737</cx:pt>
          <cx:pt idx="34">-4.1044776119402862</cx:pt>
          <cx:pt idx="35">2.4509803921568576</cx:pt>
          <cx:pt idx="36">0.35953177257525404</cx:pt>
          <cx:pt idx="37">-3.7037037037037095</cx:pt>
          <cx:pt idx="38">-2.5049439683586066</cx:pt>
          <cx:pt idx="39">3.724963361016119</cx:pt>
          <cx:pt idx="40">-2.9891304347826271</cx:pt>
          <cx:pt idx="41">4.1071428571428505</cx:pt>
          <cx:pt idx="42">2.6779661016949419</cx:pt>
          <cx:pt idx="43">-0.62716619904277593</cx:pt>
          <cx:pt idx="44">10.396825396825399</cx:pt>
          <cx:pt idx="45">2.3700623700623744</cx:pt>
          <cx:pt idx="46">-1.6158752657689526</cx:pt>
          <cx:pt idx="47">-9.2207792207792068</cx:pt>
          <cx:pt idx="48">8.9713617767387461</cx:pt>
          <cx:pt idx="49">1.587301587301587</cx:pt>
          <cx:pt idx="50">9.5920707732634334</cx:pt>
          <cx:pt idx="51">-1.6685205784204591</cx:pt>
          <cx:pt idx="52">7.848699763593368</cx:pt>
          <cx:pt idx="53">0.96774193548387899</cx:pt>
          <cx:pt idx="54">-7.0967741935483861</cx:pt>
          <cx:pt idx="55">1.223391240518712</cx:pt>
          <cx:pt idx="56">-4.6488764044943878</cx:pt>
          <cx:pt idx="57">2.8248587570621488</cx:pt>
          <cx:pt idx="58">3.1347962382445047</cx:pt>
          <cx:pt idx="59">1.6792452830188704</cx:pt>
          <cx:pt idx="60">-4.8076923076923208</cx:pt>
          <cx:pt idx="61">1.4319111630625407</cx:pt>
          <cx:pt idx="62">-4.4531441154881293</cx:pt>
          <cx:pt idx="63">-4.1019955654101956</cx:pt>
          <cx:pt idx="64">-3.2594524119947899</cx:pt>
          <cx:pt idx="65">4.1248303934871089</cx:pt>
          <cx:pt idx="66">-3.7037037037037024</cx:pt>
          <cx:pt idx="67">5.9701492537313499</cx:pt>
          <cx:pt idx="68">-9.1666666666666696</cx:pt>
          <cx:pt idx="69">12.352941176470594</cx:pt>
          <cx:pt idx="70">2.7906976744185954</cx:pt>
          <cx:pt idx="71">0.19841269841269416</cx:pt>
          <cx:pt idx="72">3.4350307287093891</cx:pt>
          <cx:pt idx="73">-1.4086687306501489</cx:pt>
          <cx:pt idx="74">0.55272108843537282</cx:pt>
          <cx:pt idx="75">2.9411764705882604</cx:pt>
          <cx:pt idx="76">6.3492063492063444</cx:pt>
          <cx:pt idx="77">-2.0989974937343341</cx:pt>
          <cx:pt idx="78">4.4117647058823692</cx:pt>
          <cx:pt idx="79">-3.9765319426336436</cx:pt>
          <cx:pt idx="80">-1.2411347517730551</cx:pt>
          <cx:pt idx="81">-4.1666666666666714</cx:pt>
          <cx:pt idx="82">13.888888888888896</cx:pt>
          <cx:pt idx="83">6.036950299245385</cx:pt>
          <cx:pt idx="84">12.483130904183531</cx:pt>
          <cx:pt idx="85">-15.714285714285708</cx:pt>
          <cx:pt idx="86">-1.2440191387559789</cx:pt>
          <cx:pt idx="87">-3.6190476190476311</cx:pt>
          <cx:pt idx="88">-0.46846846846847967</cx:pt>
          <cx:pt idx="89">-7.0329670329670471</cx:pt>
          <cx:pt idx="90">-10.81768388106417</cx:pt>
          <cx:pt idx="91">-12.27992957746477</cx:pt>
          <cx:pt idx="92">-5.2867932231067627</cx:pt>
          <cx:pt idx="93">13.014460511679658</cx:pt>
          <cx:pt idx="94">-2.1212121212121318</cx:pt>
          <cx:pt idx="95">-1.2962962962962994</cx:pt>
          <cx:pt idx="96">-10.012919896640824</cx:pt>
          <cx:pt idx="97">-2.2883295194507625</cx:pt>
          <cx:pt idx="98">-2.0665901262916329</cx:pt>
          <cx:pt idx="99">4.6906187624750508</cx:pt>
          <cx:pt idx="100">4.707792207792199</cx:pt>
          <cx:pt idx="101">2.2727272727272725</cx:pt>
          <cx:pt idx="102">-3.256621797655221</cx:pt>
          <cx:pt idx="103">19.696969696969706</cx:pt>
          <cx:pt idx="104">-2.01581027667984</cx:pt>
          <cx:pt idx="105">4.9999999999999929</cx:pt>
          <cx:pt idx="106">-11.320754716981124</cx:pt>
          <cx:pt idx="107">4.5363087616608802</cx:pt>
          <cx:pt idx="108">-3.7203358890105989</cx:pt>
          <cx:pt idx="109">-11.659451659451666</cx:pt>
          <cx:pt idx="110">7.0011148272017927</cx:pt>
          <cx:pt idx="111">4.9019607843137223</cx:pt>
          <cx:pt idx="112">2.2480164560681732</cx:pt>
          <cx:pt idx="113">0.88932806324110558</cx:pt>
          <cx:pt idx="114">-10.249554367201426</cx:pt>
          <cx:pt idx="115">1.5789473684210584</cx:pt>
          <cx:pt idx="116">3.1196823596142949</cx:pt>
          <cx:pt idx="117">3.1122448979591759</cx:pt>
          <cx:pt idx="118">-6.5643648763853406</cx:pt>
          <cx:pt idx="119">6.7582417582417804</cx:pt>
          <cx:pt idx="120">-10.606060606060616</cx:pt>
          <cx:pt idx="121">3.1404644080700308</cx:pt>
          <cx:pt idx="122">-9.7248134328358233</cx:pt>
          <cx:pt idx="123">4.1273794698452271</cx:pt>
          <cx:pt idx="124">-15.366795366795373</cx:pt>
          <cx:pt idx="125">4.4444444444444375</cx:pt>
          <cx:pt idx="126">10.667110667110663</cx:pt>
          <cx:pt idx="127">-1.1470985155195734</cx:pt>
          <cx:pt idx="128">3.8482834994462927</cx:pt>
          <cx:pt idx="129">-4.1666666666666572</cx:pt>
          <cx:pt idx="130">0</cx:pt>
          <cx:pt idx="131">-0.15037593984962072</cx:pt>
          <cx:pt idx="132">12.023809523809522</cx:pt>
          <cx:pt idx="133">4.2763157894736636</cx:pt>
          <cx:pt idx="134">12.610275038920612</cx:pt>
          <cx:pt idx="135">1.379310344827573</cx:pt>
          <cx:pt idx="136">9.9892588614393176</cx:pt>
          <cx:pt idx="137">-13.076923076923094</cx:pt>
        </cx:lvl>
      </cx:numDim>
    </cx:data>
    <cx:data id="9">
      <cx:numDim type="val">
        <cx:f>'Elem Spring MAPM (DIFF)'!$L$3:$L$140</cx:f>
        <cx:lvl ptCount="138" formatCode="###0.0">
          <cx:pt idx="0">-16.666666666666671</cx:pt>
          <cx:pt idx="1">-8.5470085470085309</cx:pt>
          <cx:pt idx="2">-2.2222222222222285</cx:pt>
          <cx:pt idx="3">-9.9999999999999929</cx:pt>
          <cx:pt idx="4">-7.4596774193548328</cx:pt>
          <cx:pt idx="5">1.1904761904761898</cx:pt>
          <cx:pt idx="6">25</cx:pt>
          <cx:pt idx="7">0</cx:pt>
          <cx:pt idx="8">0</cx:pt>
          <cx:pt idx="9">11.652173913043484</cx:pt>
          <cx:pt idx="10">3.8461538461538396</cx:pt>
          <cx:pt idx="11">11.904761904761912</cx:pt>
          <cx:pt idx="12">-50</cx:pt>
          <cx:pt idx="13">37.5</cx:pt>
          <cx:pt idx="14">4.1666666666666714</cx:pt>
          <cx:pt idx="15">-8.3333333333333428</cx:pt>
          <cx:pt idx="16">21.969696969696976</cx:pt>
          <cx:pt idx="17">-31.25</cx:pt>
          <cx:pt idx="18">8</cx:pt>
          <cx:pt idx="19">9.0909090909090864</cx:pt>
          <cx:pt idx="20">9.0909090909090935</cx:pt>
          <cx:pt idx="21">0.90909090909090651</cx:pt>
          <cx:pt idx="22">0</cx:pt>
          <cx:pt idx="23">1.1029411764705941</cx:pt>
          <cx:pt idx="24">50</cx:pt>
          <cx:pt idx="25">0</cx:pt>
          <cx:pt idx="26">0</cx:pt>
          <cx:pt idx="27">-11.111111111111114</cx:pt>
          <cx:pt idx="28">0</cx:pt>
          <cx:pt idx="29">3.8461538461538467</cx:pt>
          <cx:pt idx="30">-12.368421052631582</cx:pt>
          <cx:pt idx="31">0</cx:pt>
          <cx:pt idx="32">14.393939393939398</cx:pt>
          <cx:pt idx="33">1.6304347826087024</cx:pt>
          <cx:pt idx="34">-16.233766233766239</cx:pt>
          <cx:pt idx="35">-14.444444444444439</cx:pt>
          <cx:pt idx="36">-10</cx:pt>
          <cx:pt idx="37">1.8023255813953369</cx:pt>
          <cx:pt idx="38">-7.1895424836601194</cx:pt>
          <cx:pt idx="39">0</cx:pt>
          <cx:pt idx="40">-33.333333333333336</cx:pt>
          <cx:pt idx="41">-28.571428571428562</cx:pt>
          <cx:pt idx="42">-1.4285714285714306</cx:pt>
          <cx:pt idx="43">-2.3490930716621676</cx:pt>
          <cx:pt idx="44">-1.818181818181813</cx:pt>
          <cx:pt idx="45">-9.0909090909090935</cx:pt>
          <cx:pt idx="46">-4.487179487179489</cx:pt>
          <cx:pt idx="47">22.083333333333336</cx:pt>
          <cx:pt idx="48">-23.684210526315809</cx:pt>
          <cx:pt idx="49">-9.0909090909091006</cx:pt>
          <cx:pt idx="50">-2.9100529100529116</cx:pt>
          <cx:pt idx="51">-4.7619047619047592</cx:pt>
          <cx:pt idx="52">13.63636363636364</cx:pt>
          <cx:pt idx="53">0</cx:pt>
          <cx:pt idx="54">3.8461538461538467</cx:pt>
          <cx:pt idx="55">-16.666666666666671</cx:pt>
          <cx:pt idx="56">-28.787878787878782</cx:pt>
          <cx:pt idx="57">0</cx:pt>
          <cx:pt idx="58">0</cx:pt>
          <cx:pt idx="59">0</cx:pt>
          <cx:pt idx="60">25</cx:pt>
          <cx:pt idx="61">2.3809523809523796</cx:pt>
          <cx:pt idx="62">-5.5555555555555571</cx:pt>
          <cx:pt idx="63">-29.54545454545455</cx:pt>
          <cx:pt idx="64">7.8571428571428541</cx:pt>
          <cx:pt idx="65">-23.484848484848484</cx:pt>
          <cx:pt idx="66">10</cx:pt>
          <cx:pt idx="67">10</cx:pt>
          <cx:pt idx="68">-66.666666666666657</cx:pt>
          <cx:pt idx="69">-10.13071895424838</cx:pt>
          <cx:pt idx="70">-7.1428571428571459</cx:pt>
          <cx:pt idx="71">0</cx:pt>
          <cx:pt idx="72">0</cx:pt>
          <cx:pt idx="73">-6.0606060606060623</cx:pt>
          <cx:pt idx="74">-10</cx:pt>
          <cx:pt idx="75">-7.1428571428571317</cx:pt>
          <cx:pt idx="76">2.7568922305764403</cx:pt>
          <cx:pt idx="77">5.8823529411764781</cx:pt>
          <cx:pt idx="78">-9.2391304347826093</cx:pt>
          <cx:pt idx="79">0</cx:pt>
          <cx:pt idx="80">-9.5238095238095255</cx:pt>
          <cx:pt idx="81">0</cx:pt>
          <cx:pt idx="82">0</cx:pt>
          <cx:pt idx="83">25</cx:pt>
          <cx:pt idx="84">0</cx:pt>
          <cx:pt idx="85">0</cx:pt>
          <cx:pt idx="86">8.816326530612244</cx:pt>
          <cx:pt idx="87">0</cx:pt>
          <cx:pt idx="88">21.212121212121218</cx:pt>
          <cx:pt idx="89">0</cx:pt>
          <cx:pt idx="90">-3.7037037037036953</cx:pt>
          <cx:pt idx="91">9.9999999999999929</cx:pt>
          <cx:pt idx="92">-25</cx:pt>
          <cx:pt idx="93">16.666666666666671</cx:pt>
          <cx:pt idx="94">33.333333333333329</cx:pt>
          <cx:pt idx="95">-8.3333333333333357</cx:pt>
          <cx:pt idx="96">0</cx:pt>
          <cx:pt idx="97">8.7500000000000036</cx:pt>
          <cx:pt idx="98">-8.5714285714285694</cx:pt>
          <cx:pt idx="99">19.999999999999996</cx:pt>
          <cx:pt idx="100">2.6143790849673181</cx:pt>
          <cx:pt idx="101">-3.0952380952380949</cx:pt>
          <cx:pt idx="102">25</cx:pt>
          <cx:pt idx="103">-5.2631578947368354</cx:pt>
          <cx:pt idx="104">-7.1428571428571388</cx:pt>
          <cx:pt idx="105">37.5</cx:pt>
          <cx:pt idx="106">-10</cx:pt>
          <cx:pt idx="107">-15.384615384615387</cx:pt>
          <cx:pt idx="108">0</cx:pt>
          <cx:pt idx="109">25</cx:pt>
          <cx:pt idx="110">-11.111111111111128</cx:pt>
          <cx:pt idx="111">-22.500000000000007</cx:pt>
          <cx:pt idx="112">1.4260249554367164</cx:pt>
          <cx:pt idx="113">-10</cx:pt>
          <cx:pt idx="114">-4.9999999999999716</cx:pt>
          <cx:pt idx="115">-10</cx:pt>
          <cx:pt idx="116">-15.792540792540791</cx:pt>
          <cx:pt idx="117">7.6923076923076863</cx:pt>
          <cx:pt idx="118">-16.666666666666657</cx:pt>
          <cx:pt idx="119">20</cx:pt>
          <cx:pt idx="120">-5.7894736842105061</cx:pt>
          <cx:pt idx="121">19.607843137254889</cx:pt>
          <cx:pt idx="122">0</cx:pt>
          <cx:pt idx="123">10</cx:pt>
          <cx:pt idx="124">-8.75</cx:pt>
          <cx:pt idx="125">5.8823529411764639</cx:pt>
          <cx:pt idx="126">1.5810276679841877</cx:pt>
          <cx:pt idx="127">0</cx:pt>
          <cx:pt idx="128">0</cx:pt>
          <cx:pt idx="129">4.0935672514620052</cx:pt>
          <cx:pt idx="130">0</cx:pt>
          <cx:pt idx="131">-3.3088235294117752</cx:pt>
          <cx:pt idx="132">12.903225806451601</cx:pt>
          <cx:pt idx="133">21.052631578947356</cx:pt>
          <cx:pt idx="134">-6.7251461988304015</cx:pt>
          <cx:pt idx="135">-50</cx:pt>
          <cx:pt idx="136">-6.6666666666666643</cx:pt>
          <cx:pt idx="137">-2.3529411764705941</cx:pt>
        </cx:lvl>
      </cx:numDim>
    </cx:data>
  </cx:chartData>
  <cx:chart>
    <cx:title pos="t" align="ctr" overlay="0">
      <cx:tx>
        <cx:txData>
          <cx:v>Elementary School MAP-M Change from Fall24 to Spring25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en-US" sz="1400" b="0" i="0" u="none" strike="noStrike" baseline="0">
              <a:solidFill>
                <a:sysClr val="windowText" lastClr="000000">
                  <a:lumMod val="65000"/>
                  <a:lumOff val="35000"/>
                </a:sysClr>
              </a:solidFill>
              <a:latin typeface="Calibri"/>
            </a:rPr>
            <a:t>Elementary School MAP-M Change from Fall24 to Spring25</a:t>
          </a:r>
        </a:p>
      </cx:txPr>
    </cx:title>
    <cx:plotArea>
      <cx:plotAreaRegion>
        <cx:series layoutId="boxWhisker" uniqueId="{6074C58A-4E5B-4C9E-8A18-C2861A778C1D}">
          <cx:tx>
            <cx:txData>
              <cx:f>'Elem Spring MAPM (DIFF)'!$C$2</cx:f>
              <cx:v>All Students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4F49CB5B-59E8-412B-A9A3-E4092CE31CFE}">
          <cx:tx>
            <cx:txData>
              <cx:f>'Elem Spring MAPM (DIFF)'!$D$2</cx:f>
              <cx:v>Asian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66AF5554-1F07-46CB-9FD1-3E87CE73A143}">
          <cx:tx>
            <cx:txData>
              <cx:f>'Elem Spring MAPM (DIFF)'!$E$2</cx:f>
              <cx:v>Black or African American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2"/>
          <cx:layoutPr>
            <cx:visibility meanLine="0" meanMarker="1" nonoutliers="0" outliers="1"/>
            <cx:statistics quartileMethod="exclusive"/>
          </cx:layoutPr>
        </cx:series>
        <cx:series layoutId="boxWhisker" uniqueId="{5B2AF28D-5A36-471D-8C79-4DBC5E2DCD97}">
          <cx:tx>
            <cx:txData>
              <cx:f>'Elem Spring MAPM (DIFF)'!$F$2</cx:f>
              <cx:v>Hispanic/ Latino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3"/>
          <cx:layoutPr>
            <cx:visibility meanLine="0" meanMarker="1" nonoutliers="0" outliers="1"/>
            <cx:statistics quartileMethod="exclusive"/>
          </cx:layoutPr>
        </cx:series>
        <cx:series layoutId="boxWhisker" uniqueId="{A441601C-3DC5-488C-B442-EAF9B3645311}">
          <cx:tx>
            <cx:txData>
              <cx:f>'Elem Spring MAPM (DIFF)'!$G$2</cx:f>
              <cx:v>Two or More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4"/>
          <cx:layoutPr>
            <cx:visibility meanLine="0" meanMarker="1" nonoutliers="0" outliers="1"/>
            <cx:statistics quartileMethod="exclusive"/>
          </cx:layoutPr>
        </cx:series>
        <cx:series layoutId="boxWhisker" uniqueId="{7DFA7773-9299-4A69-9D14-ACAEA083799B}">
          <cx:tx>
            <cx:txData>
              <cx:f>'Elem Spring MAPM (DIFF)'!$H$2</cx:f>
              <cx:v>White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5"/>
          <cx:layoutPr>
            <cx:visibility meanLine="0" meanMarker="1" nonoutliers="0" outliers="1"/>
            <cx:statistics quartileMethod="exclusive"/>
          </cx:layoutPr>
        </cx:series>
        <cx:series layoutId="boxWhisker" uniqueId="{856EABC5-8CDD-40E1-A0AD-FEC173B158BE}">
          <cx:tx>
            <cx:txData>
              <cx:f>'Elem Spring MAPM (DIFF)'!$I$2</cx:f>
              <cx:v>ELD</cx:v>
            </cx:txData>
          </cx:tx>
          <cx:dataId val="6"/>
          <cx:layoutPr>
            <cx:visibility meanLine="0" meanMarker="1" nonoutliers="0" outliers="1"/>
            <cx:statistics quartileMethod="exclusive"/>
          </cx:layoutPr>
        </cx:series>
        <cx:series layoutId="boxWhisker" uniqueId="{452CA903-90B1-43B0-827A-0A35F2632D3D}">
          <cx:tx>
            <cx:txData>
              <cx:f>'Elem Spring MAPM (DIFF)'!$J$2</cx:f>
              <cx:v>FARMS</cx:v>
            </cx:txData>
          </cx:tx>
          <cx:dataId val="7"/>
          <cx:layoutPr>
            <cx:visibility meanLine="0" meanMarker="1" nonoutliers="0" outliers="1"/>
            <cx:statistics quartileMethod="exclusive"/>
          </cx:layoutPr>
        </cx:series>
        <cx:series layoutId="boxWhisker" uniqueId="{1C71991F-B207-4B5F-9EF3-67398530AE68}">
          <cx:tx>
            <cx:txData>
              <cx:f>'Elem Spring MAPM (DIFF)'!$K$2</cx:f>
              <cx:v>IEP</cx:v>
            </cx:txData>
          </cx:tx>
          <cx:dataId val="8"/>
          <cx:layoutPr>
            <cx:visibility meanLine="0" meanMarker="1" nonoutliers="0" outliers="1"/>
            <cx:statistics quartileMethod="exclusive"/>
          </cx:layoutPr>
        </cx:series>
        <cx:series layoutId="boxWhisker" uniqueId="{0C02F6A0-1368-46FB-87B9-3FAFFAF1EA6E}">
          <cx:tx>
            <cx:txData>
              <cx:f>'Elem Spring MAPM (DIFF)'!$L$2</cx:f>
              <cx:v>ReEML</cx:v>
            </cx:txData>
          </cx:tx>
          <cx:dataId val="9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1"/>
        <cx:title>
          <cx:tx>
            <cx:txData>
              <cx:v>Student Subgroup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ptos" panose="02110004020202020204"/>
                </a:rPr>
                <a:t>Student Subgroup</a:t>
              </a:r>
            </a:p>
          </cx:txPr>
        </cx:title>
        <cx:tickLabels/>
      </cx:axis>
      <cx:axis id="1">
        <cx:valScaling/>
        <cx:title>
          <cx:tx>
            <cx:txData>
              <cx:v>Percent Proficient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Calibri"/>
                </a:rPr>
                <a:t>Percent Proficient</a:t>
              </a:r>
            </a:p>
          </cx:txPr>
        </cx:title>
        <cx:majorGridlines/>
        <cx:tickLabels/>
      </cx:axis>
    </cx:plotArea>
    <cx:legend pos="t" align="ctr" overlay="0"/>
  </cx:chart>
</cx:chartSpace>
</file>

<file path=ppt/charts/chartEx7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'Middle Spring MAPR'!$C$3:$C$42</cx:f>
        <cx:lvl ptCount="40" formatCode="###0.0">
          <cx:pt idx="0">35.431235431235372</cx:pt>
          <cx:pt idx="1">45.261845386533714</cx:pt>
          <cx:pt idx="2">33.383915022761784</cx:pt>
          <cx:pt idx="3">33.333333333333393</cx:pt>
          <cx:pt idx="4">75.080213903743385</cx:pt>
          <cx:pt idx="5">42.266824085005901</cx:pt>
          <cx:pt idx="6">50.589496248660176</cx:pt>
          <cx:pt idx="7">62.818590704647626</cx:pt>
          <cx:pt idx="8">25.282485875706222</cx:pt>
          <cx:pt idx="9">75.666666666666671</cx:pt>
          <cx:pt idx="10">29.317269076305177</cx:pt>
          <cx:pt idx="11">78.918918918919033</cx:pt>
          <cx:pt idx="12">25.835189309576837</cx:pt>
          <cx:pt idx="13">37.594936708860729</cx:pt>
          <cx:pt idx="14">61.154273029966696</cx:pt>
          <cx:pt idx="15">61.752577319587694</cx:pt>
          <cx:pt idx="16">33.506763787721063</cx:pt>
          <cx:pt idx="17">20.247933884297517</cx:pt>
          <cx:pt idx="18">39.480874316939911</cx:pt>
          <cx:pt idx="19">43.120805369127595</cx:pt>
          <cx:pt idx="20">71.849427168576213</cx:pt>
          <cx:pt idx="21">43.30775788576301</cx:pt>
          <cx:pt idx="22">65.93886462882098</cx:pt>
          <cx:pt idx="23">80.341186027619827</cx:pt>
          <cx:pt idx="24">39.21568627450975</cx:pt>
          <cx:pt idx="25">45.85152838427954</cx:pt>
          <cx:pt idx="26">41.847826086956509</cx:pt>
          <cx:pt idx="27">72.458628841607563</cx:pt>
          <cx:pt idx="28">38.755020080321309</cx:pt>
          <cx:pt idx="29">20.647773279352222</cx:pt>
          <cx:pt idx="30">60.000000000000043</cx:pt>
          <cx:pt idx="31">47.821576763485439</cx:pt>
          <cx:pt idx="32">46.779141104294482</cx:pt>
          <cx:pt idx="33">65.221088435374085</cx:pt>
          <cx:pt idx="34">59.336492890995345</cx:pt>
          <cx:pt idx="35">64.800861141011737</cx:pt>
          <cx:pt idx="36">54.430379746835413</cx:pt>
          <cx:pt idx="37">67.999999999999986</cx:pt>
          <cx:pt idx="38">34.8965517241379</cx:pt>
          <cx:pt idx="39">44.433198380566822</cx:pt>
        </cx:lvl>
      </cx:numDim>
    </cx:data>
    <cx:data id="1">
      <cx:numDim type="val">
        <cx:f>'Middle Spring MAPR'!$D$3:$D$42</cx:f>
        <cx:lvl ptCount="40" formatCode="###0.0">
          <cx:pt idx="0">67.1875</cx:pt>
          <cx:pt idx="1">64.406779661016955</cx:pt>
          <cx:pt idx="2">59.677419354838719</cx:pt>
          <cx:pt idx="3">51.063829787234049</cx:pt>
          <cx:pt idx="4">85.029940119760525</cx:pt>
          <cx:pt idx="5">75.539568345323744</cx:pt>
          <cx:pt idx="6">89</cx:pt>
          <cx:pt idx="7">78.873239436619741</cx:pt>
          <cx:pt idx="8">40.540540540540533</cx:pt>
          <cx:pt idx="9">83.157894736842181</cx:pt>
          <cx:pt idx="10">51.851851851851848</cx:pt>
          <cx:pt idx="11">85.511363636363726</cx:pt>
          <cx:pt idx="12">30.973451327433629</cx:pt>
          <cx:pt idx="13">74.193548387096726</cx:pt>
          <cx:pt idx="14">83.673469387755091</cx:pt>
          <cx:pt idx="15">81.868131868131854</cx:pt>
          <cx:pt idx="16">60.975609756097548</cx:pt>
          <cx:pt idx="17">48.571428571428584</cx:pt>
          <cx:pt idx="18">71.186440677966118</cx:pt>
          <cx:pt idx="19">68.292682926829272</cx:pt>
          <cx:pt idx="20">85.620915032679775</cx:pt>
          <cx:pt idx="21">74.838709677419388</cx:pt>
          <cx:pt idx="22">87.03703703703701</cx:pt>
          <cx:pt idx="23">82.412060301507537</cx:pt>
          <cx:pt idx="24">49.122807017543856</cx:pt>
          <cx:pt idx="25">64.516129032258064</cx:pt>
          <cx:pt idx="26">71.505376344086088</cx:pt>
          <cx:pt idx="27">85.000000000000014</cx:pt>
          <cx:pt idx="28">50</cx:pt>
          <cx:pt idx="29">52.27272727272728</cx:pt>
          <cx:pt idx="30">51.785714285714299</cx:pt>
          <cx:pt idx="31">58.064516129032256</cx:pt>
          <cx:pt idx="32">34.285714285714292</cx:pt>
          <cx:pt idx="33">87.499999999999986</cx:pt>
          <cx:pt idx="34">62.983425414364682</cx:pt>
          <cx:pt idx="35">82.151589242053802</cx:pt>
          <cx:pt idx="36">68.888888888888957</cx:pt>
          <cx:pt idx="37">61.616161616161619</cx:pt>
          <cx:pt idx="38">45.098039215686264</cx:pt>
          <cx:pt idx="39">52.27272727272728</cx:pt>
        </cx:lvl>
      </cx:numDim>
    </cx:data>
    <cx:data id="2">
      <cx:numDim type="val">
        <cx:f>'Middle Spring MAPR'!$E$3:$E$42</cx:f>
        <cx:lvl ptCount="40" formatCode="###0.0">
          <cx:pt idx="0">50.197628458498031</cx:pt>
          <cx:pt idx="1">38.775510204081613</cx:pt>
          <cx:pt idx="2">30.886075949367072</cx:pt>
          <cx:pt idx="3">34.32835820895523</cx:pt>
          <cx:pt idx="4">53.846153846153854</cx:pt>
          <cx:pt idx="5">41.287878787878782</cx:pt>
          <cx:pt idx="6">52.150537634408629</cx:pt>
          <cx:pt idx="7">54.268292682926813</cx:pt>
          <cx:pt idx="8">30.303030303030333</cx:pt>
          <cx:pt idx="9">61.666666666666671</cx:pt>
          <cx:pt idx="10">33.742331288343586</cx:pt>
          <cx:pt idx="11">60.714285714285701</cx:pt>
          <cx:pt idx="12">31.750741839762625</cx:pt>
          <cx:pt idx="13">29.078014184397162</cx:pt>
          <cx:pt idx="14">45.454545454545446</cx:pt>
          <cx:pt idx="15">46.45669291338583</cx:pt>
          <cx:pt idx="16">34.710743801652903</cx:pt>
          <cx:pt idx="17">26.282051282051281</cx:pt>
          <cx:pt idx="18">36.279069767441882</cx:pt>
          <cx:pt idx="19">30.508474576271194</cx:pt>
          <cx:pt idx="20">47.305389221556922</cx:pt>
          <cx:pt idx="21">55.895196506550228</cx:pt>
          <cx:pt idx="22">39.473684210526315</cx:pt>
          <cx:pt idx="23">63.235294117647065</cx:pt>
          <cx:pt idx="24">31.297709923664112</cx:pt>
          <cx:pt idx="25">32.799999999999997</cx:pt>
          <cx:pt idx="26">31.751824817518248</cx:pt>
          <cx:pt idx="27">58.407079646017685</cx:pt>
          <cx:pt idx="28">26.136363636363637</cx:pt>
          <cx:pt idx="29">22.159090909090917</cx:pt>
          <cx:pt idx="30">42.1875</cx:pt>
          <cx:pt idx="31">41.951219512195102</cx:pt>
          <cx:pt idx="32">40.650406504065053</cx:pt>
          <cx:pt idx="33">49.869451697127957</cx:pt>
          <cx:pt idx="34">50.306748466257645</cx:pt>
          <cx:pt idx="35">45.02617801047122</cx:pt>
          <cx:pt idx="36">37.914691943127949</cx:pt>
          <cx:pt idx="37">44.339622641509422</cx:pt>
          <cx:pt idx="38">40.611353711790372</cx:pt>
          <cx:pt idx="39">36.718749999999993</cx:pt>
        </cx:lvl>
      </cx:numDim>
    </cx:data>
    <cx:data id="3">
      <cx:numDim type="val">
        <cx:f>'Middle Spring MAPR'!$F$3:$F$42</cx:f>
        <cx:lvl ptCount="40" formatCode="###0.0">
          <cx:pt idx="0">17.111111111111093</cx:pt>
          <cx:pt idx="1">26.334519572953731</cx:pt>
          <cx:pt idx="2">27.160493827160501</cx:pt>
          <cx:pt idx="3">19.823788546255507</cx:pt>
          <cx:pt idx="4">68.235294117647086</cx:pt>
          <cx:pt idx="5">25.407166123778488</cx:pt>
          <cx:pt idx="6">22.448979591836718</cx:pt>
          <cx:pt idx="7">42.666666666666693</cx:pt>
          <cx:pt idx="8">20.408163265306126</cx:pt>
          <cx:pt idx="9">55.555555555555557</cx:pt>
          <cx:pt idx="10">16.229116945107386</cx:pt>
          <cx:pt idx="11">73.170731707317088</cx:pt>
          <cx:pt idx="12">18.701298701298704</cx:pt>
          <cx:pt idx="13">23.958333333333329</cx:pt>
          <cx:pt idx="14">42.857142857142861</cx:pt>
          <cx:pt idx="15">33.928571428571409</cx:pt>
          <cx:pt idx="16">20.327868852459005</cx:pt>
          <cx:pt idx="17">15.195071868583149</cx:pt>
          <cx:pt idx="18">23.34384858044163</cx:pt>
          <cx:pt idx="19">27.065527065527075</cx:pt>
          <cx:pt idx="20">59.555555555555543</cx:pt>
          <cx:pt idx="21">26.636904761904773</cx:pt>
          <cx:pt idx="22">53.521126760563391</cx:pt>
          <cx:pt idx="23">74.175824175824133</cx:pt>
          <cx:pt idx="24">25.327510917030576</cx:pt>
          <cx:pt idx="25">22.935779816513751</cx:pt>
          <cx:pt idx="26">24.595469255663446</cx:pt>
          <cx:pt idx="27">52.941176470588232</cx:pt>
          <cx:pt idx="28">23.394495412844037</cx:pt>
          <cx:pt idx="29">13.6460554371002</cx:pt>
          <cx:pt idx="30">30.327868852459019</cx:pt>
          <cx:pt idx="31">21.760391198044008</cx:pt>
          <cx:pt idx="32">24.264705882352931</cx:pt>
          <cx:pt idx="33">30.666666666666664</cx:pt>
          <cx:pt idx="34">38.755980861244034</cx:pt>
          <cx:pt idx="35">45.614035087719301</cx:pt>
          <cx:pt idx="36">31.877729257641921</cx:pt>
          <cx:pt idx="37">56.249999999999979</cx:pt>
          <cx:pt idx="38">23.40425531914893</cx:pt>
          <cx:pt idx="39">25.690021231422495</cx:pt>
        </cx:lvl>
      </cx:numDim>
    </cx:data>
    <cx:data id="4">
      <cx:numDim type="val">
        <cx:f>'Middle Spring MAPR'!$G$3:$G$42</cx:f>
        <cx:lvl ptCount="40" formatCode="###0.0">
          <cx:pt idx="0">74.074074074074062</cx:pt>
          <cx:pt idx="1">50.909090909090914</cx:pt>
          <cx:pt idx="2">26.666666666666668</cx:pt>
          <cx:pt idx="3">53.333333333333336</cx:pt>
          <cx:pt idx="4">88.333333333333329</cx:pt>
          <cx:pt idx="5">30.232558139534884</cx:pt>
          <cx:pt idx="6">85.106382978723389</cx:pt>
          <cx:pt idx="7">74.999999999999986</cx:pt>
          <cx:pt idx="8">26.666666666666664</cx:pt>
          <cx:pt idx="9">79.166666666666686</cx:pt>
          <cx:pt idx="10">71.428571428571445</cx:pt>
          <cx:pt idx="11">85.714285714285722</cx:pt>
          <cx:pt idx="12">26.666666666666668</cx:pt>
          <cx:pt idx="13">55.555555555555557</cx:pt>
          <cx:pt idx="14">70.370370370370381</cx:pt>
          <cx:pt idx="15">72.222222222222229</cx:pt>
          <cx:pt idx="16">67.441860465116278</cx:pt>
          <cx:pt idx="17">30.000000000000004</cx:pt>
          <cx:pt idx="18">57.692307692307701</cx:pt>
          <cx:pt idx="19">81.481481481481481</cx:pt>
          <cx:pt idx="20">81.132075471698144</cx:pt>
          <cx:pt idx="21">75.757575757575751</cx:pt>
          <cx:pt idx="22">71.428571428571431</cx:pt>
          <cx:pt idx="23">85.4368932038835</cx:pt>
          <cx:pt idx="24">55.882352941176478</cx:pt>
          <cx:pt idx="25">59.523809523809526</cx:pt>
          <cx:pt idx="26">52.830188679245282</cx:pt>
          <cx:pt idx="27">79.310344827586235</cx:pt>
          <cx:pt idx="28">56.250000000000007</cx:pt>
          <cx:pt idx="29">86.666666666666657</cx:pt>
          <cx:pt idx="30">64.000000000000014</cx:pt>
          <cx:pt idx="31">74.193548387096783</cx:pt>
          <cx:pt idx="32">70.270270270270302</cx:pt>
          <cx:pt idx="33">82.857142857142847</cx:pt>
          <cx:pt idx="34">82.894736842105232</cx:pt>
          <cx:pt idx="35">62.790697674418617</cx:pt>
          <cx:pt idx="36">81.333333333333357</cx:pt>
          <cx:pt idx="37">74.576271186440692</cx:pt>
          <cx:pt idx="38">72.727272727272748</cx:pt>
          <cx:pt idx="39">74.603174603174594</cx:pt>
        </cx:lvl>
      </cx:numDim>
    </cx:data>
    <cx:data id="5">
      <cx:numDim type="val">
        <cx:f>'Middle Spring MAPR'!$H$3:$H$42</cx:f>
        <cx:lvl ptCount="40" formatCode="###0.0">
          <cx:pt idx="0">57.377049180327894</cx:pt>
          <cx:pt idx="1">59.803921568627452</cx:pt>
          <cx:pt idx="2">52.173913043478258</cx:pt>
          <cx:pt idx="3">51.020408163265301</cx:pt>
          <cx:pt idx="4">71.50997150997155</cx:pt>
          <cx:pt idx="5">57.7777777777778</cx:pt>
          <cx:pt idx="6">92.993630573248467</cx:pt>
          <cx:pt idx="7">74.770642201834875</cx:pt>
          <cx:pt idx="8">40.816326530612251</cx:pt>
          <cx:pt idx="9">76.824034334763923</cx:pt>
          <cx:pt idx="10">55.882352941176464</cx:pt>
          <cx:pt idx="11">76.595744680851098</cx:pt>
          <cx:pt idx="12">30.434782608695656</cx:pt>
          <cx:pt idx="13">63.265306122449012</cx:pt>
          <cx:pt idx="14">70.512820512820525</cx:pt>
          <cx:pt idx="15">78.527607361963163</cx:pt>
          <cx:pt idx="16">70.629370629370683</cx:pt>
          <cx:pt idx="17">26.923076923076927</cx:pt>
          <cx:pt idx="18">67.924528301886795</cx:pt>
          <cx:pt idx="19">81.578947368421041</cx:pt>
          <cx:pt idx="20">78.458844133099888</cx:pt>
          <cx:pt idx="21">71.084337349397572</cx:pt>
          <cx:pt idx="22">68.16479400749057</cx:pt>
          <cx:pt idx="23">82.300884955752238</cx:pt>
          <cx:pt idx="24">67.27272727272728</cx:pt>
          <cx:pt idx="25">66.826923076923109</cx:pt>
          <cx:pt idx="26">60.215053763440885</cx:pt>
          <cx:pt idx="27">78.461538461538453</cx:pt>
          <cx:pt idx="28">71.717171717171709</cx:pt>
          <cx:pt idx="29">36.111111111111107</cx:pt>
          <cx:pt idx="30">84.333333333333357</cx:pt>
          <cx:pt idx="31">87.007874015748058</cx:pt>
          <cx:pt idx="32">81.621621621621642</cx:pt>
          <cx:pt idx="33">91.620111731843593</cx:pt>
          <cx:pt idx="34">66.90307328605202</cx:pt>
          <cx:pt idx="35">58.823529411764703</cx:pt>
          <cx:pt idx="36">77.358490566037787</cx:pt>
          <cx:pt idx="37">79.899497487437245</cx:pt>
          <cx:pt idx="38">71.875</cx:pt>
          <cx:pt idx="39">75.107296137339048</cx:pt>
        </cx:lvl>
      </cx:numDim>
    </cx:data>
    <cx:data id="6">
      <cx:numDim type="val">
        <cx:f>'Middle Spring MAPR'!$I$3:$I$42</cx:f>
        <cx:lvl ptCount="40" formatCode="###0.0">
          <cx:pt idx="0">2.8000000000000007</cx:pt>
          <cx:pt idx="1">0</cx:pt>
          <cx:pt idx="2">11.881188118811885</cx:pt>
          <cx:pt idx="3">5.5172413793103461</cx:pt>
          <cx:pt idx="4">16.666666666666671</cx:pt>
          <cx:pt idx="5">2.8776978417266186</cx:pt>
          <cx:pt idx="6">3.6866359447004631</cx:pt>
          <cx:pt idx="7">4.2553191489361701</cx:pt>
          <cx:pt idx="8">3.8095238095238089</cx:pt>
          <cx:pt idx="9">8</cx:pt>
          <cx:pt idx="10">1.8604651162790702</cx:pt>
          <cx:pt idx="11">3.125</cx:pt>
          <cx:pt idx="12">2.5316455696202533</cx:pt>
          <cx:pt idx="13">2.9197080291970798</cx:pt>
          <cx:pt idx="14">13.186813186813184</cx:pt>
          <cx:pt idx="15">6.3380281690140841</cx:pt>
          <cx:pt idx="16">2.8124999999999996</cx:pt>
          <cx:pt idx="17">2.768166089965399</cx:pt>
          <cx:pt idx="18">5.3191489361702162</cx:pt>
          <cx:pt idx="19">4.0540540540540553</cx:pt>
          <cx:pt idx="20">9.6385542168674689</cx:pt>
          <cx:pt idx="21">3.6585365853658547</cx:pt>
          <cx:pt idx="22">0</cx:pt>
          <cx:pt idx="23">30.769230769230759</cx:pt>
          <cx:pt idx="24">4.3859649122807021</cx:pt>
          <cx:pt idx="25">1.7699115044247788</cx:pt>
          <cx:pt idx="26">2.7586206896551726</cx:pt>
          <cx:pt idx="27">10.714285714285715</cx:pt>
          <cx:pt idx="28">1.9047619047619047</cx:pt>
          <cx:pt idx="29">0.75757575757575757</cx:pt>
          <cx:pt idx="30">7.6086956521739104</cx:pt>
          <cx:pt idx="31">1.3452914798206279</cx:pt>
          <cx:pt idx="32">3.164556962025316</cx:pt>
          <cx:pt idx="33">2.9940119760479043</cx:pt>
          <cx:pt idx="34">8.1871345029239802</cx:pt>
          <cx:pt idx="35">5</cx:pt>
          <cx:pt idx="36">4.8888888888888893</cx:pt>
          <cx:pt idx="37">10.869565217391308</cx:pt>
          <cx:pt idx="38">2.5974025974025965</cx:pt>
          <cx:pt idx="39">3.0769230769230762</cx:pt>
        </cx:lvl>
      </cx:numDim>
    </cx:data>
    <cx:data id="7">
      <cx:numDim type="val">
        <cx:f>'Middle Spring MAPR'!$J$3:$J$42</cx:f>
        <cx:lvl ptCount="40" formatCode="###0.0">
          <cx:pt idx="0">25.734024179620025</cx:pt>
          <cx:pt idx="1">25.705329153605007</cx:pt>
          <cx:pt idx="2">29.362880886426602</cx:pt>
          <cx:pt idx="3">26.061776061776062</cx:pt>
          <cx:pt idx="4">46.956521739130437</cx:pt>
          <cx:pt idx="5">29.076620825147348</cx:pt>
          <cx:pt idx="6">28.315412186379913</cx:pt>
          <cx:pt idx="7">39.062500000000014</cx:pt>
          <cx:pt idx="8">20.173535791757047</cx:pt>
          <cx:pt idx="9">47.058823529411768</cx:pt>
          <cx:pt idx="10">19.076305220883523</cx:pt>
          <cx:pt idx="11">61.344537815126081</cx:pt>
          <cx:pt idx="12">22.861842105263158</cx:pt>
          <cx:pt idx="13">21.064301552106418</cx:pt>
          <cx:pt idx="14">40.455840455840431</cx:pt>
          <cx:pt idx="15">34.571428571428584</cx:pt>
          <cx:pt idx="16">17.912772585669785</cx:pt>
          <cx:pt idx="17">17.364016736401677</cx:pt>
          <cx:pt idx="18">26.373626373626355</cx:pt>
          <cx:pt idx="19">26.300578034682061</cx:pt>
          <cx:pt idx="20">45.539906103286377</cx:pt>
          <cx:pt idx="21">32.241813602015085</cx:pt>
          <cx:pt idx="22">45.544554455445528</cx:pt>
          <cx:pt idx="23">53.086419753086432</cx:pt>
          <cx:pt idx="24">20.937500000000007</cx:pt>
          <cx:pt idx="25">21.403508771929818</cx:pt>
          <cx:pt idx="26">25.89285714285716</cx:pt>
          <cx:pt idx="27">50.318471337579602</cx:pt>
          <cx:pt idx="28">21.033210332103319</cx:pt>
          <cx:pt idx="29">16.043956043956037</cx:pt>
          <cx:pt idx="30">35.26970954356846</cx:pt>
          <cx:pt idx="31">19.791666666666671</cx:pt>
          <cx:pt idx="32">24.63343108504397</cx:pt>
          <cx:pt idx="33">36.864406779661003</cx:pt>
          <cx:pt idx="34">38.434163701067625</cx:pt>
          <cx:pt idx="35">45.405405405405396</cx:pt>
          <cx:pt idx="36">28.469750889679716</cx:pt>
          <cx:pt idx="37">40.384615384615387</cx:pt>
          <cx:pt idx="38">24.890829694323138</cx:pt>
          <cx:pt idx="39">23.493975903614459</cx:pt>
        </cx:lvl>
      </cx:numDim>
    </cx:data>
    <cx:data id="8">
      <cx:numDim type="val">
        <cx:f>'Middle Spring MAPR'!$K$3:$K$42</cx:f>
        <cx:lvl ptCount="40" formatCode="###0.0">
          <cx:pt idx="0">14.942528735632184</cx:pt>
          <cx:pt idx="1">15.199999999999998</cx:pt>
          <cx:pt idx="2">11.39240506329114</cx:pt>
          <cx:pt idx="3">14.285714285714281</cx:pt>
          <cx:pt idx="4">37.5</cx:pt>
          <cx:pt idx="5">14.529914529914535</cx:pt>
          <cx:pt idx="6">17.829457364341096</cx:pt>
          <cx:pt idx="7">12.000000000000002</cx:pt>
          <cx:pt idx="8">6.1855670103092804</cx:pt>
          <cx:pt idx="9">27.586206896551726</cx:pt>
          <cx:pt idx="10">10.655737704918035</cx:pt>
          <cx:pt idx="11">37.647058823529413</cx:pt>
          <cx:pt idx="12">8.6419753086419746</cx:pt>
          <cx:pt idx="13">7.0707070707070718</cx:pt>
          <cx:pt idx="14">14.285714285714283</cx:pt>
          <cx:pt idx="15">15.73033707865169</cx:pt>
          <cx:pt idx="16">8.800000000000006</cx:pt>
          <cx:pt idx="17">6.0240963855421672</cx:pt>
          <cx:pt idx="18">10.000000000000002</cx:pt>
          <cx:pt idx="19">12.903225806451614</cx:pt>
          <cx:pt idx="20">34.482758620689644</cx:pt>
          <cx:pt idx="21">13.592233009708739</cx:pt>
          <cx:pt idx="22">30.232558139534891</cx:pt>
          <cx:pt idx="23">44.628099173553721</cx:pt>
          <cx:pt idx="24">7.0707070707070718</cx:pt>
          <cx:pt idx="25">24.166666666666657</cx:pt>
          <cx:pt idx="26">16.949152542372879</cx:pt>
          <cx:pt idx="27">34.090909090909093</cx:pt>
          <cx:pt idx="28">3.9215686274509802</cx:pt>
          <cx:pt idx="29">10</cx:pt>
          <cx:pt idx="30">27.472527472527474</cx:pt>
          <cx:pt idx="31">17.204301075268816</cx:pt>
          <cx:pt idx="32">30.120481927710841</cx:pt>
          <cx:pt idx="33">26.573426573426577</cx:pt>
          <cx:pt idx="34">28.925619834710755</cx:pt>
          <cx:pt idx="35">20.000000000000007</cx:pt>
          <cx:pt idx="36">16.959064327485379</cx:pt>
          <cx:pt idx="37">28.037383177570096</cx:pt>
          <cx:pt idx="38">13.043478260869568</cx:pt>
          <cx:pt idx="39">18.852459016393443</cx:pt>
        </cx:lvl>
      </cx:numDim>
    </cx:data>
    <cx:data id="9">
      <cx:numDim type="val">
        <cx:f>'Middle Spring MAPR'!$L$3:$L$42</cx:f>
        <cx:lvl ptCount="40" formatCode="###0.0">
          <cx:pt idx="0">27.536231884057969</cx:pt>
          <cx:pt idx="1">22.500000000000004</cx:pt>
          <cx:pt idx="2">43.75</cx:pt>
          <cx:pt idx="3">26</cx:pt>
          <cx:pt idx="4">40.000000000000007</cx:pt>
          <cx:pt idx="5">28.16901408450704</cx:pt>
          <cx:pt idx="6">25.531914893617028</cx:pt>
          <cx:pt idx="7">52.631578947368425</cx:pt>
          <cx:pt idx="8">20.833333333333329</cx:pt>
          <cx:pt idx="9">46.428571428571431</cx:pt>
          <cx:pt idx="10">19.736842105263158</cx:pt>
          <cx:pt idx="11">70.000000000000014</cx:pt>
          <cx:pt idx="12">44.262295081967196</cx:pt>
          <cx:pt idx="13">11.627906976744187</cx:pt>
          <cx:pt idx="14">53.333333333333329</cx:pt>
          <cx:pt idx="15">51.020408163265316</cx:pt>
          <cx:pt idx="16">20.512820512820511</cx:pt>
          <cx:pt idx="17">26.229508196721312</cx:pt>
          <cx:pt idx="18">40</cx:pt>
          <cx:pt idx="19">31.578947368421048</cx:pt>
          <cx:pt idx="20">54.411764705882348</cx:pt>
          <cx:pt idx="21">38.541666666666679</cx:pt>
          <cx:pt idx="22">37.5</cx:pt>
          <cx:pt idx="23">73.809523809523796</cx:pt>
          <cx:pt idx="24">27.777777777777779</cx:pt>
          <cx:pt idx="25">23.333333333333336</cx:pt>
          <cx:pt idx="26">40.350877192982452</cx:pt>
          <cx:pt idx="27">51.851851851851862</cx:pt>
          <cx:pt idx="28">15.686274509803919</cx:pt>
          <cx:pt idx="29">21.666666666666664</cx:pt>
          <cx:pt idx="30">51.851851851851855</cx:pt>
          <cx:pt idx="31">24.242424242424239</cx:pt>
          <cx:pt idx="32">41.176470588235283</cx:pt>
          <cx:pt idx="33">44</cx:pt>
          <cx:pt idx="34">51.851851851851841</cx:pt>
          <cx:pt idx="35">38.461538461538453</cx:pt>
          <cx:pt idx="36">39.999999999999979</cx:pt>
          <cx:pt idx="37">37.142857142857146</cx:pt>
          <cx:pt idx="38">39.70588235294116</cx:pt>
          <cx:pt idx="39">29.090909090909093</cx:pt>
        </cx:lvl>
      </cx:numDim>
    </cx:data>
  </cx:chartData>
  <cx:chart>
    <cx:title pos="t" align="ctr" overlay="0">
      <cx:tx>
        <cx:txData>
          <cx:v>Middle School Spring25 MAP-R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en-US" sz="1400" b="0" i="0" u="none" strike="noStrike" baseline="0">
              <a:solidFill>
                <a:sysClr val="windowText" lastClr="000000">
                  <a:lumMod val="65000"/>
                  <a:lumOff val="35000"/>
                </a:sysClr>
              </a:solidFill>
              <a:latin typeface="Calibri"/>
            </a:rPr>
            <a:t>Middle School Spring25 MAP-R</a:t>
          </a:r>
        </a:p>
      </cx:txPr>
    </cx:title>
    <cx:plotArea>
      <cx:plotAreaRegion>
        <cx:series layoutId="boxWhisker" uniqueId="{57D721CD-8DB3-41E7-98DF-85AFA3A01003}">
          <cx:tx>
            <cx:txData>
              <cx:f>'Middle Spring MAPR'!$C$2</cx:f>
              <cx:v>All Students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9523B442-8232-4EFE-82CF-6FD069336288}">
          <cx:tx>
            <cx:txData>
              <cx:f>'Middle Spring MAPR'!$D$2</cx:f>
              <cx:v>Asian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F181DF48-F48B-49A9-ABA0-372A5BCD4819}">
          <cx:tx>
            <cx:txData>
              <cx:f>'Middle Spring MAPR'!$E$2</cx:f>
              <cx:v>Black or African American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2"/>
          <cx:layoutPr>
            <cx:visibility meanLine="0" meanMarker="1" nonoutliers="0" outliers="1"/>
            <cx:statistics quartileMethod="exclusive"/>
          </cx:layoutPr>
        </cx:series>
        <cx:series layoutId="boxWhisker" uniqueId="{7CC83150-D475-4555-A8E8-DFAFE04AEDBB}">
          <cx:tx>
            <cx:txData>
              <cx:f>'Middle Spring MAPR'!$F$2</cx:f>
              <cx:v>Hispanic/ Latino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3"/>
          <cx:layoutPr>
            <cx:visibility meanLine="0" meanMarker="1" nonoutliers="0" outliers="1"/>
            <cx:statistics quartileMethod="exclusive"/>
          </cx:layoutPr>
        </cx:series>
        <cx:series layoutId="boxWhisker" uniqueId="{BBD1F511-1348-4600-AE60-F210F5317788}">
          <cx:tx>
            <cx:txData>
              <cx:f>'Middle Spring MAPR'!$G$2</cx:f>
              <cx:v>Two or More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4"/>
          <cx:layoutPr>
            <cx:visibility meanLine="0" meanMarker="1" nonoutliers="0" outliers="1"/>
            <cx:statistics quartileMethod="exclusive"/>
          </cx:layoutPr>
        </cx:series>
        <cx:series layoutId="boxWhisker" uniqueId="{8B8763C8-1192-46DD-9FB0-B893C6568F39}">
          <cx:tx>
            <cx:txData>
              <cx:f>'Middle Spring MAPR'!$H$2</cx:f>
              <cx:v>White</cx:v>
            </cx:txData>
          </cx:tx>
          <cx:spPr>
            <a:ln>
              <a:solidFill>
                <a:schemeClr val="bg1">
                  <a:lumMod val="75000"/>
                </a:schemeClr>
              </a:solidFill>
            </a:ln>
          </cx:spPr>
          <cx:dataId val="5"/>
          <cx:layoutPr>
            <cx:visibility meanLine="0" meanMarker="1" nonoutliers="0" outliers="1"/>
            <cx:statistics quartileMethod="exclusive"/>
          </cx:layoutPr>
        </cx:series>
        <cx:series layoutId="boxWhisker" uniqueId="{508699F2-E828-4A19-87D7-C0F15CC1E7EF}">
          <cx:tx>
            <cx:txData>
              <cx:f>'Middle Spring MAPR'!$I$2</cx:f>
              <cx:v>ELD</cx:v>
            </cx:txData>
          </cx:tx>
          <cx:dataId val="6"/>
          <cx:layoutPr>
            <cx:visibility meanLine="0" meanMarker="1" nonoutliers="0" outliers="1"/>
            <cx:statistics quartileMethod="exclusive"/>
          </cx:layoutPr>
        </cx:series>
        <cx:series layoutId="boxWhisker" uniqueId="{342384E9-8E62-4CAD-B1EA-868C6EC7A077}">
          <cx:tx>
            <cx:txData>
              <cx:f>'Middle Spring MAPR'!$J$2</cx:f>
              <cx:v>FARMS</cx:v>
            </cx:txData>
          </cx:tx>
          <cx:dataId val="7"/>
          <cx:layoutPr>
            <cx:visibility meanLine="0" meanMarker="1" nonoutliers="0" outliers="1"/>
            <cx:statistics quartileMethod="exclusive"/>
          </cx:layoutPr>
        </cx:series>
        <cx:series layoutId="boxWhisker" uniqueId="{B8A34DD1-DC46-4107-A979-F2AD5E480558}">
          <cx:tx>
            <cx:txData>
              <cx:f>'Middle Spring MAPR'!$K$2</cx:f>
              <cx:v>IEP</cx:v>
            </cx:txData>
          </cx:tx>
          <cx:dataId val="8"/>
          <cx:layoutPr>
            <cx:visibility meanLine="0" meanMarker="1" nonoutliers="0" outliers="1"/>
            <cx:statistics quartileMethod="exclusive"/>
          </cx:layoutPr>
        </cx:series>
        <cx:series layoutId="boxWhisker" uniqueId="{A0337E6F-9164-4AD7-9C08-E41C2A64EB88}">
          <cx:tx>
            <cx:txData>
              <cx:f>'Middle Spring MAPR'!$L$2</cx:f>
              <cx:v>ReEML</cx:v>
            </cx:txData>
          </cx:tx>
          <cx:dataId val="9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1"/>
        <cx:title/>
        <cx:tickLabels/>
      </cx:axis>
      <cx:axis id="1">
        <cx:valScaling/>
        <cx:title>
          <cx:tx>
            <cx:txData>
              <cx:v>% Proficient in Spring 2025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Calibri"/>
                </a:rPr>
                <a:t>% Proficient in Spring 2025</a:t>
              </a:r>
            </a:p>
          </cx:txPr>
        </cx:title>
        <cx:majorGridlines/>
        <cx:tickLabels/>
      </cx:axis>
    </cx:plotArea>
    <cx:legend pos="t" align="ctr" overlay="0"/>
  </cx:chart>
</cx:chartSpace>
</file>

<file path=ppt/charts/chartEx8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'Middle Spring MAPR (DIFF)'!$C$3:$C$42</cx:f>
        <cx:lvl ptCount="40" formatCode="###0.0">
          <cx:pt idx="0">-1.5025624781722868</cx:pt>
          <cx:pt idx="1">0.78916431918930385</cx:pt>
          <cx:pt idx="2">1.525507943115791</cx:pt>
          <cx:pt idx="3">-2.4148851939825065</cx:pt>
          <cx:pt idx="4">4.0845429080724216</cx:pt>
          <cx:pt idx="5">1.8187108774587415</cx:pt>
          <cx:pt idx="6">2.0631804591865404</cx:pt>
          <cx:pt idx="7">5.1838601657254557</cx:pt>
          <cx:pt idx="8">1.714777542372893</cx:pt>
          <cx:pt idx="9">4.7494407158835514</cx:pt>
          <cx:pt idx="10">1.677885920907773</cx:pt>
          <cx:pt idx="11">3.7293197856579354</cx:pt>
          <cx:pt idx="12">5.0018559762435366</cx:pt>
          <cx:pt idx="13">-0.65110470405033283</cx:pt>
          <cx:pt idx="14">6.649267468231443</cx:pt>
          <cx:pt idx="15">7.3392855231183844</cx:pt>
          <cx:pt idx="16">0.036114972067124995</cx:pt>
          <cx:pt idx="17">1.6432827215068464</cx:pt>
          <cx:pt idx="18">1.9974306083306033</cx:pt>
          <cx:pt idx="19">5.6840431431579006</cx:pt>
          <cx:pt idx="20">3.3017093262525492</cx:pt>
          <cx:pt idx="21">0.89130544360367026</cx:pt>
          <cx:pt idx="22">0.21834061135373872</cx:pt>
          <cx:pt idx="23">4.6153795760068164</cx:pt>
          <cx:pt idx="24">2.2591645353793197</cx:pt>
          <cx:pt idx="25">6.7272345989687423</cx:pt>
          <cx:pt idx="26">3.0547226386806514</cx:pt>
          <cx:pt idx="27">10.542461176936982</cx:pt>
          <cx:pt idx="28">2.4866762648076843</cx:pt>
          <cx:pt idx="29">-1.0057700277344246</cx:pt>
          <cx:pt idx="30">0.65934065934060726</cx:pt>
          <cx:pt idx="31">3.4692451572678209</cx:pt>
          <cx:pt idx="32">2.7189907283546759</cx:pt>
          <cx:pt idx="33">-0.79086715813579644</cx:pt>
          <cx:pt idx="34">0.76104771761202272</cx:pt>
          <cx:pt idx="35">1.7016415200529735</cx:pt>
          <cx:pt idx="36">2.6647899647166753</cx:pt>
          <cx:pt idx="37">-0.077388149939466189</cx:pt>
          <cx:pt idx="38">2.2968268273015653</cx:pt>
          <cx:pt idx="39">2.4716210297073573</cx:pt>
        </cx:lvl>
      </cx:numDim>
    </cx:data>
    <cx:data id="1">
      <cx:numDim type="val">
        <cx:f>'Middle Spring MAPR (DIFF)'!$D$3:$D$42</cx:f>
        <cx:lvl ptCount="40" formatCode="###0.0">
          <cx:pt idx="0">-0.55443548387096087</cx:pt>
          <cx:pt idx="1">-4.6841294298921383</cx:pt>
          <cx:pt idx="2">3.2258064516128968</cx:pt>
          <cx:pt idx="3">-4.9801262567219808</cx:pt>
          <cx:pt idx="4">3.9323791441507296</cx:pt>
          <cx:pt idx="5">4.1109969167522991</cx:pt>
          <cx:pt idx="6">3.9999999999999574</cx:pt>
          <cx:pt idx="7">8.4507042253521547</cx:pt>
          <cx:pt idx="8">-5.8009228740936223</cx:pt>
          <cx:pt idx="9">4.6056159164667889</cx:pt>
          <cx:pt idx="10">0.97465886939571078</cx:pt>
          <cx:pt idx="11">0.56818181818188407</cx:pt>
          <cx:pt idx="12">7.6089653461252063</cx:pt>
          <cx:pt idx="13">-0.2745367192862318</cx:pt>
          <cx:pt idx="14">7.6404115365154297</cx:pt>
          <cx:pt idx="15">9.7369843271483063</cx:pt>
          <cx:pt idx="16">-0.92915214866432905</cx:pt>
          <cx:pt idx="17">7.3949579831933008</cx:pt>
          <cx:pt idx="18">9.397822791787263</cx:pt>
          <cx:pt idx="19">17.073170731707322</cx:pt>
          <cx:pt idx="20">6.1507163571830716</cx:pt>
          <cx:pt idx="21">-1.4770797962648459</cx:pt>
          <cx:pt idx="22">4.3447293447293305</cx:pt>
          <cx:pt idx="23">5.9120603015075517</cx:pt>
          <cx:pt idx="24">2.6942355889724325</cx:pt>
          <cx:pt idx="25">1.0752688172042824</cx:pt>
          <cx:pt idx="26">6.4780539397145134</cx:pt>
          <cx:pt idx="27">14.870129870129901</cx:pt>
          <cx:pt idx="28">-6.4516129032258078</cx:pt>
          <cx:pt idx="29">-4.2490118577075009</cx:pt>
          <cx:pt idx="30">7.3412698412698489</cx:pt>
          <cx:pt idx="31">-2.5415444770283528</cx:pt>
          <cx:pt idx="32">5.7142857142857224</cx:pt>
          <cx:pt idx="33">0.63868613138684793</cx:pt>
          <cx:pt idx="34">-0.40455272771185236</cx:pt>
          <cx:pt idx="35">1.0432768994845389</cx:pt>
          <cx:pt idx="36">-0.41343669250642279</cx:pt>
          <cx:pt idx="37">0.39167182024323921</cx:pt>
          <cx:pt idx="38">5.514705882352942</cx:pt>
          <cx:pt idx="39">-2.048260381593721</cx:pt>
        </cx:lvl>
      </cx:numDim>
    </cx:data>
    <cx:data id="2">
      <cx:numDim type="val">
        <cx:f>'Middle Spring MAPR (DIFF)'!$E$3:$E$42</cx:f>
        <cx:lvl ptCount="40" formatCode="###0.0">
          <cx:pt idx="0">-0.57160231073272172</cx:pt>
          <cx:pt idx="1">-3.1599736668861524</cx:pt>
          <cx:pt idx="2">-0.47194874199095338</cx:pt>
          <cx:pt idx="3">-4.3444106697633345</cx:pt>
          <cx:pt idx="4">5.3613053613053623</cx:pt>
          <cx:pt idx="5">1.9749016886421416</cx:pt>
          <cx:pt idx="6">2.6713709677419502</cx:pt>
          <cx:pt idx="7">-2.6937326335288816</cx:pt>
          <cx:pt idx="8">0.89126559714797082</cx:pt>
          <cx:pt idx="9">9.0350877192982466</cx:pt>
          <cx:pt idx="10">-2.0118586557904834</cx:pt>
          <cx:pt idx="11">2.6895943562610114</cx:pt>
          <cx:pt idx="12">3.1380250767568825</cx:pt>
          <cx:pt idx="13">-1.4304603918740106</cx:pt>
          <cx:pt idx="14">5.1184110007639276</cx:pt>
          <cx:pt idx="15">5.6566929133858324</cx:pt>
          <cx:pt idx="16">0</cx:pt>
          <cx:pt idx="17">3.9218028348463108</cx:pt>
          <cx:pt idx="18">-0.94066117426218199</cx:pt>
          <cx:pt idx="19">1.6949152542372978</cx:pt>
          <cx:pt idx="20">2.860944777112465</cx:pt>
          <cx:pt idx="21">1.5473704195936904</cx:pt>
          <cx:pt idx="22">-3.383458646616532</cx:pt>
          <cx:pt idx="23">7.174688057041017</cx:pt>
          <cx:pt idx="24">2.95125323075073</cx:pt>
          <cx:pt idx="25">11.747368421052634</cx:pt>
          <cx:pt idx="26">-1.5815085158150879</cx:pt>
          <cx:pt idx="27">1.3977338516251407</cx:pt>
          <cx:pt idx="28">3.9141414141414117</cx:pt>
          <cx:pt idx="29">-4.1266233766233782</cx:pt>
          <cx:pt idx="30">1.9813144329896843</cx:pt>
          <cx:pt idx="31">1.7502144870694707</cx:pt>
          <cx:pt idx="32">3.1504065040650318</cx:pt>
          <cx:pt idx="33">-0.26041843274220611</cx:pt>
          <cx:pt idx="34">2.2054826434728199</cx:pt>
          <cx:pt idx="35">-0.17156210252311155</cx:pt>
          <cx:pt idx="36">-0.066077287641284954</cx:pt>
          <cx:pt idx="37">-2.7757619738751842</cx:pt>
          <cx:pt idx="38">6.3891314895681433</cx:pt>
          <cx:pt idx="39">-3.2812500000000355</cx:pt>
        </cx:lvl>
      </cx:numDim>
    </cx:data>
    <cx:data id="3">
      <cx:numDim type="val">
        <cx:f>'Middle Spring MAPR (DIFF)'!$F$3:$F$42</cx:f>
        <cx:lvl ptCount="40" formatCode="###0.0">
          <cx:pt idx="0">-0.92897797574857321</cx:pt>
          <cx:pt idx="1">-0.90562379622189582</cx:pt>
          <cx:pt idx="2">4.3534762833008607</cx:pt>
          <cx:pt idx="3">0.23195181156162192</cx:pt>
          <cx:pt idx="4">7.5210084033613782</cx:pt>
          <cx:pt idx="5">3.5117412871771698</cx:pt>
          <cx:pt idx="6">2.0453921478905599</cx:pt>
          <cx:pt idx="7">7.1403508771929936</cx:pt>
          <cx:pt idx="8">3.8827395364925756</cx:pt>
          <cx:pt idx="9">0.12077294685989415</cx:pt>
          <cx:pt idx="10">0.64207241069443377</cx:pt>
          <cx:pt idx="11">3.65853658536588</cx:pt>
          <cx:pt idx="12">5.5907588555403525</cx:pt>
          <cx:pt idx="13">0.88141025641025195</cx:pt>
          <cx:pt idx="14">8.5434173669467839</cx:pt>
          <cx:pt idx="15">8.1823027718549923</cx:pt>
          <cx:pt idx="16">0.13242911304531191</cx:pt>
          <cx:pt idx="17">1.5216024808280348</cx:pt>
          <cx:pt idx="18">0.95121054363181301</cx:pt>
          <cx:pt idx="19">5.1635097744607776</cx:pt>
          <cx:pt idx="20">6.6143790849672968</cx:pt>
          <cx:pt idx="21">1.3753203074952047</cx:pt>
          <cx:pt idx="22">0.18779342723004788</cx:pt>
          <cx:pt idx="23">11.675824175824161</cx:pt>
          <cx:pt idx="24">3.8989394884591562</cx:pt>
          <cx:pt idx="25">3.9930485389807053</cx:pt>
          <cx:pt idx="26">1.8681965283907012</cx:pt>
          <cx:pt idx="27">8.0882352941176592</cx:pt>
          <cx:pt idx="28">3.9770196846887025</cx:pt>
          <cx:pt idx="29">0.91504927693594418</cx:pt>
          <cx:pt idx="30">-5.6721311475409877</cx:pt>
          <cx:pt idx="31">2.2892373518901579</cx:pt>
          <cx:pt idx="32">4.8402454506982373</cx:pt>
          <cx:pt idx="33">-4.5446009389671431</cx:pt>
          <cx:pt idx="34">-1.4225905673274042</cx:pt>
          <cx:pt idx="35">4.873294346978561</cx:pt>
          <cx:pt idx="36">3.2751091703056474</cx:pt>
          <cx:pt idx="37">-0.71202531645570843</cx:pt>
          <cx:pt idx="38">-0.29366134751772677</cx:pt>
          <cx:pt idx="39">4.0233545647558344</cx:pt>
        </cx:lvl>
      </cx:numDim>
    </cx:data>
    <cx:data id="4">
      <cx:numDim type="val">
        <cx:f>'Middle Spring MAPR (DIFF)'!$G$3:$G$42</cx:f>
        <cx:lvl ptCount="40" formatCode="###0.0">
          <cx:pt idx="0">-10.541310541310551</cx:pt>
          <cx:pt idx="1">-0.94276094276092692</cx:pt>
          <cx:pt idx="2">3.5897435897435876</cx:pt>
          <cx:pt idx="3">6.6666666666666643</cx:pt>
          <cx:pt idx="4">8.0054644808742808</cx:pt>
          <cx:pt idx="5">-6.1310782241014756</cx:pt>
          <cx:pt idx="6">-4.4769503546099401</cx:pt>
          <cx:pt idx="7">14.062499999999993</cx:pt>
          <cx:pt idx="8">-9.047619047619051</cx:pt>
          <cx:pt idx="9">5.1940639269406574</cx:pt>
          <cx:pt idx="10">16.109422492401237</cx:pt>
          <cx:pt idx="11">4.9450549450549488</cx:pt>
          <cx:pt idx="12">-6.6666666666666679</cx:pt>
          <cx:pt idx="13">-8.7301587301587205</cx:pt>
          <cx:pt idx="14">12.962962962962983</cx:pt>
          <cx:pt idx="15">8.4291187739463638</cx:pt>
          <cx:pt idx="16">0</cx:pt>
          <cx:pt idx="17">-5.0000000000000036</cx:pt>
          <cx:pt idx="18">-5.2706552706552614</cx:pt>
          <cx:pt idx="19">13.62433862433862</cx:pt>
          <cx:pt idx="20">-1.8867924528301927</cx:pt>
          <cx:pt idx="21">-3.0303030303030312</cx:pt>
          <cx:pt idx="22">2.4630541871921139</cx:pt>
          <cx:pt idx="23">0.53123282652499881</cx:pt>
          <cx:pt idx="24">-2.9411764705882177</cx:pt>
          <cx:pt idx="25">7.142857142857153</cx:pt>
          <cx:pt idx="26">0</cx:pt>
          <cx:pt idx="27">20.689655172413815</cx:pt>
          <cx:pt idx="28">-1.814516129032242</cx:pt>
          <cx:pt idx="29">4.3137254901960631</cx:pt>
          <cx:pt idx="30">-1.3846153846153584</cx:pt>
          <cx:pt idx="31">1.1776753712237706</cx:pt>
          <cx:pt idx="32">1.8492176386913428</cx:pt>
          <cx:pt idx="33">-4.2857142857143202</cx:pt>
          <cx:pt idx="34">7.8947368421052602</cx:pt>
          <cx:pt idx="35">9.457364341085281</cx:pt>
          <cx:pt idx="36">8.0000000000000426</cx:pt>
          <cx:pt idx="37">-1.694915254237273</cx:pt>
          <cx:pt idx="38">3.0303030303030454</cx:pt>
          <cx:pt idx="39">4.2906746031745655</cx:pt>
        </cx:lvl>
      </cx:numDim>
    </cx:data>
    <cx:data id="5">
      <cx:numDim type="val">
        <cx:f>'Middle Spring MAPR (DIFF)'!$H$3:$H$42</cx:f>
        <cx:lvl ptCount="40" formatCode="###0.0">
          <cx:pt idx="0">-6.5573770491803174</cx:pt>
          <cx:pt idx="1">4.6884100174723145</cx:pt>
          <cx:pt idx="2">6.3405797101449224</cx:pt>
          <cx:pt idx="3">1.0204081632652944</cx:pt>
          <cx:pt idx="4">2.8490028490028436</cx:pt>
          <cx:pt idx="5">-3.0917874396134977</cx:pt>
          <cx:pt idx="6">2.870173783125054</cx:pt>
          <cx:pt idx="7">6.2774915169033818</cx:pt>
          <cx:pt idx="8">-4.4666923373122742</cx:pt>
          <cx:pt idx="9">4.2501946723166384</cx:pt>
          <cx:pt idx="10">-1.0407239819004559</cx:pt>
          <cx:pt idx="11">7.2948328267477365</cx:pt>
          <cx:pt idx="12">11.566858080393764</cx:pt>
          <cx:pt idx="13">-1.1577708006279366</cx:pt>
          <cx:pt idx="14">3.0128205128205536</cx:pt>
          <cx:pt idx="15">6.8812658985484774</cx:pt>
          <cx:pt idx="16">0.35910035910042382</cx:pt>
          <cx:pt idx="17">-12.207357859531768</cx:pt>
          <cx:pt idx="18">7.5471698113207566</cx:pt>
          <cx:pt idx="19">6.1403508771929864</cx:pt>
          <cx:pt idx="20">2.5296405932768522</cx:pt>
          <cx:pt idx="21">0.35263003232442713</cx:pt>
          <cx:pt idx="22">-0.37453183520602806</cx:pt>
          <cx:pt idx="23">2.7986887624872168</cx:pt>
          <cx:pt idx="24">0.60606060606055223</cx:pt>
          <cx:pt idx="25">7.8646589259797111</cx:pt>
          <cx:pt idx="26">10.215053763440899</cx:pt>
          <cx:pt idx="27">11.353370691119011</cx:pt>
          <cx:pt idx="28">7.1338383838383663</cx:pt>
          <cx:pt idx="29">-8.3333333333333286</cx:pt>
          <cx:pt idx="30">1.4950495049505008</cx:pt>
          <cx:pt idx="31">7.2459692538432989</cx:pt>
          <cx:pt idx="32">-1.7117117117117004</cx:pt>
          <cx:pt idx="33">2.393592394827067</cx:pt>
          <cx:pt idx="34">0</cx:pt>
          <cx:pt idx="35">1.9373018668545257</cx:pt>
          <cx:pt idx="36">3.9713937918442923</cx:pt>
          <cx:pt idx="37">1.6278925491656082</cx:pt>
          <cx:pt idx="38">-6.9128787878787818</cx:pt>
          <cx:pt idx="39">2.0303730604159398</cx:pt>
        </cx:lvl>
      </cx:numDim>
    </cx:data>
    <cx:data id="6">
      <cx:numDim type="val">
        <cx:f>'Middle Spring MAPR (DIFF)'!$I$3:$I$42</cx:f>
        <cx:lvl ptCount="40" formatCode="###0.0">
          <cx:pt idx="0">0.75081967213114709</cx:pt>
          <cx:pt idx="1">0</cx:pt>
          <cx:pt idx="2">9.707275075333623</cx:pt>
          <cx:pt idx="3">0.37018255578093306</cx:pt>
          <cx:pt idx="4">9.2592592592592649</cx:pt>
          <cx:pt idx="5">2.1143390631006644</cx:pt>
          <cx:pt idx="6">1.8347840928486108</cx:pt>
          <cx:pt idx="7">4.2553191489361701</cx:pt>
          <cx:pt idx="8">2.4270353302611358</cx:pt>
          <cx:pt idx="9">5.7777777777777786</cx:pt>
          <cx:pt idx="10">1.4667643288774954</cx:pt>
          <cx:pt idx="11">0</cx:pt>
          <cx:pt idx="12">1.5415465597192626</cx:pt>
          <cx:pt idx="13">-1.3356111197390903</cx:pt>
          <cx:pt idx="14">12.087912087912086</cx:pt>
          <cx:pt idx="15">2.6343244653103812</cx:pt>
          <cx:pt idx="16">1.585506134969324</cx:pt>
          <cx:pt idx="17">2.4160534139090606</cx:pt>
          <cx:pt idx="18">2.1612541993281118</cx:pt>
          <cx:pt idx="19">1.2371526456033517</cx:pt>
          <cx:pt idx="20">8.4337349397590362</cx:pt>
          <cx:pt idx="21">0.51388249731554048</cx:pt>
          <cx:pt idx="22">0</cx:pt>
          <cx:pt idx="23">15.514993481095173</cx:pt>
          <cx:pt idx="24">1.6081871345029235</cx:pt>
          <cx:pt idx="25">0.93657817109144537</cx:pt>
          <cx:pt idx="26">1.4847353393367013</cx:pt>
          <cx:pt idx="27">6.7142857142857153</cx:pt>
          <cx:pt idx="28">1.9047619047619047</cx:pt>
          <cx:pt idx="29">0.37147537147537146</cx:pt>
          <cx:pt idx="30">3.1642512077294658</cx:pt>
          <cx:pt idx="31">0.45243433696348512</cx:pt>
          <cx:pt idx="32">1.2414800389483931</cx:pt>
          <cx:pt idx="33">0.83573859475294032</cx:pt>
          <cx:pt idx="34">2.9848223641956544</cx:pt>
          <cx:pt idx="35">5</cx:pt>
          <cx:pt idx="36">3.9410215903106902</cx:pt>
          <cx:pt idx="37">3.0773574251835161</cx:pt>
          <cx:pt idx="38">1.3153513153513146</cx:pt>
          <cx:pt idx="39">1.4896214896214883</cx:pt>
        </cx:lvl>
      </cx:numDim>
    </cx:data>
    <cx:data id="7">
      <cx:numDim type="val">
        <cx:f>'Middle Spring MAPR (DIFF)'!$J$3:$J$42</cx:f>
        <cx:lvl ptCount="40" formatCode="###0.0">
          <cx:pt idx="0">-4.2032798956150508</cx:pt>
          <cx:pt idx="1">-0.22059677232092412</cx:pt>
          <cx:pt idx="2">-1.0647506925207679</cx:pt>
          <cx:pt idx="3">-4.0046691209482042</cx:pt>
          <cx:pt idx="4">0.10967489228362126</cx:pt>
          <cx:pt idx="5">1.9609040721248761</cx:pt>
          <cx:pt idx="6">-0.023350028603811523</cx:pt>
          <cx:pt idx="7">4.1787790697674794</cx:pt>
          <cx:pt idx="8">-2.7884207299820822</cx:pt>
          <cx:pt idx="9">4.2016806722689211</cx:pt>
          <cx:pt idx="10">1.4096385542168584</cx:pt>
          <cx:pt idx="11">7.0138291537087838</cx:pt>
          <cx:pt idx="12">1.7144855248356983</cx:pt>
          <cx:pt idx="13">-5.8013700896846139</cx:pt>
          <cx:pt idx="14">8.3702789585142341</cx:pt>
          <cx:pt idx="15">4.9417989417989538</cx:pt>
          <cx:pt idx="16">-4.562334099963202</cx:pt>
          <cx:pt idx="17">-1.2537547727661895</cx:pt>
          <cx:pt idx="18">0.047496707614573808</cx:pt>
          <cx:pt idx="19">2.1070296475852892</cx:pt>
          <cx:pt idx="20">7.1903915401795544</cx:pt>
          <cx:pt idx="21">-0.61362247922746604</cx:pt>
          <cx:pt idx="22">6.7096029991348516</cx:pt>
          <cx:pt idx="23">9.9285250162443361</cx:pt>
          <cx:pt idx="24">1.3172468354430578</cx:pt>
          <cx:pt idx="25">5.5013680991469478</cx:pt>
          <cx:pt idx="26">1.4529386092522962</cx:pt>
          <cx:pt idx="27">9.2928303119385873</cx:pt>
          <cx:pt idx="28">3.8170931159860864</cx:pt>
          <cx:pt idx="29">-3.2790340829833191</cx:pt>
          <cx:pt idx="30">2.5629426262751949</cx:pt>
          <cx:pt idx="31">-0.3618841970569342</cx:pt>
          <cx:pt idx="32">2.7846915892456323</cx:pt>
          <cx:pt idx="33">-4.6915704499404711</cx:pt>
          <cx:pt idx="34">2.3137623632749609</cx:pt>
          <cx:pt idx="35">3.0141010575793032</cx:pt>
          <cx:pt idx="36">1.2577308562907241</cx:pt>
          <cx:pt idx="37">-2.9274865262126397</cx:pt>
          <cx:pt idx="38">-4.3701054489649493</cx:pt>
          <cx:pt idx="39">1.8404325965278474</cx:pt>
        </cx:lvl>
      </cx:numDim>
    </cx:data>
    <cx:data id="8">
      <cx:numDim type="val">
        <cx:f>'Middle Spring MAPR (DIFF)'!$K$3:$K$42</cx:f>
        <cx:lvl ptCount="40" formatCode="###0.0">
          <cx:pt idx="0">-0.78780834301950975</cx:pt>
          <cx:pt idx="1">5.4439024390243897</cx:pt>
          <cx:pt idx="2">6.5380361312523041</cx:pt>
          <cx:pt idx="3">3.3613445378151248</cx:pt>
          <cx:pt idx="4">4.941860465116271</cx:pt>
          <cx:pt idx="5">4.6062504077771287</cx:pt>
          <cx:pt idx="6">0.098960910440386129</cx:pt>
          <cx:pt idx="7">3.6666666666666661</cx:pt>
          <cx:pt idx="8">2.2251709707053213</cx:pt>
          <cx:pt idx="9">-3.5965888023730024</cx:pt>
          <cx:pt idx="10">2.7817219568865355</cx:pt>
          <cx:pt idx="11">0.69053708439899708</cx:pt>
          <cx:pt idx="12">5.2711887917880427</cx:pt>
          <cx:pt idx="13">0.82070707070707183</cx:pt>
          <cx:pt idx="14">-2.5682182985553847</cx:pt>
          <cx:pt idx="15">3.4854391194680172</cx:pt>
          <cx:pt idx="16">-4.2081300813008138</cx:pt>
          <cx:pt idx="17">1.426395236116881</cx:pt>
          <cx:pt idx="18">-0.95890410958904226</cx:pt>
          <cx:pt idx="19">-0.63844086021505753</cx:pt>
          <cx:pt idx="20">-1.6710875331565234</cx:pt>
          <cx:pt idx="21">-4.2295491685090809</cx:pt>
          <cx:pt idx="22">-3.8099950519544699</cx:pt>
          <cx:pt idx="23">4.7784751134033527</cx:pt>
          <cx:pt idx="24">1.6943629846855677</cx:pt>
          <cx:pt idx="25">5.3142076502732074</cx:pt>
          <cx:pt idx="26">4.1286397218600595</cx:pt>
          <cx:pt idx="27">5.0211416490486371</cx:pt>
          <cx:pt idx="28">-8.8443888193575315</cx:pt>
          <cx:pt idx="29">0.3508771929824519</cx:pt>
          <cx:pt idx="30">-0.18704699555762616</cx:pt>
          <cx:pt idx="31">4.9594031160851344</cx:pt>
          <cx:pt idx="32">7.0435588507877611</cx:pt>
          <cx:pt idx="33">-2.9567747688553148</cx:pt>
          <cx:pt idx="34">-1.3264810056253786</cx:pt>
          <cx:pt idx="35">5.1063829787234063</cx:pt>
          <cx:pt idx="36">-3.3706060021849602</cx:pt>
          <cx:pt idx="37">2.5656850643625475</cx:pt>
          <cx:pt idx="38">5.5807916937053896</cx:pt>
          <cx:pt idx="39">1.7981954505019715</cx:pt>
        </cx:lvl>
      </cx:numDim>
    </cx:data>
    <cx:data id="9">
      <cx:numDim type="val">
        <cx:f>'Middle Spring MAPR (DIFF)'!$L$3:$L$42</cx:f>
        <cx:lvl ptCount="40" formatCode="###0.0">
          <cx:pt idx="0">1.8219461697722537</cx:pt>
          <cx:pt idx="1">1.569767441860467</cx:pt>
          <cx:pt idx="2">10.416666666666664</cx:pt>
          <cx:pt idx="3">-0.9230769230769269</cx:pt>
          <cx:pt idx="4">-5.8333333333333286</cx:pt>
          <cx:pt idx="5">2.8356807511737117</cx:pt>
          <cx:pt idx="6">10.478151452756807</cx:pt>
          <cx:pt idx="7">15.789473684210527</cx:pt>
          <cx:pt idx="8">-0.96153846153846345</cx:pt>
          <cx:pt idx="9">14.285714285714292</cx:pt>
          <cx:pt idx="10">1.8796992481202999</cx:pt>
          <cx:pt idx="11">10.625000000000014</cx:pt>
          <cx:pt idx="12">16.989567809239929</cx:pt>
          <cx:pt idx="13">-8.8266384778012732</cx:pt>
          <cx:pt idx="14">16.969696969696962</cx:pt>
          <cx:pt idx="15">27.020408163265309</cx:pt>
          <cx:pt idx="16">-14.102564102564102</cx:pt>
          <cx:pt idx="17">-2.1038251366120164</cx:pt>
          <cx:pt idx="18">-0.625</cx:pt>
          <cx:pt idx="19">15.789473684210517</cx:pt>
          <cx:pt idx="20">7.442067736185372</cx:pt>
          <cx:pt idx="21">6.5829037800687296</cx:pt>
          <cx:pt idx="22">23.214285714285715</cx:pt>
          <cx:pt idx="23">21.53679653679653</cx:pt>
          <cx:pt idx="24">0.75075075075076114</cx:pt>
          <cx:pt idx="25">-4.2528735632183903</cx:pt>
          <cx:pt idx="26">9.7057159026598683</cx:pt>
          <cx:pt idx="27">18.518518518518526</cx:pt>
          <cx:pt idx="28">1.9607843137254868</cx:pt>
          <cx:pt idx="29">3.9247311827956999</cx:pt>
          <cx:pt idx="30">10.472541507024268</cx:pt>
          <cx:pt idx="31">8.8578088578088501</cx:pt>
          <cx:pt idx="32">13.398692810457504</cx:pt>
          <cx:pt idx="33">13.230769230769234</cx:pt>
          <cx:pt idx="34">3.5759897828863103</cx:pt>
          <cx:pt idx="35">17.628205128205121</cx:pt>
          <cx:pt idx="36">4.634146341463385</cx:pt>
          <cx:pt idx="37">-11.637630662020904</cx:pt>
          <cx:pt idx="38">9.4427244582043173</cx:pt>
          <cx:pt idx="39">9.7926634768740044</cx:pt>
        </cx:lvl>
      </cx:numDim>
    </cx:data>
  </cx:chartData>
  <cx:chart>
    <cx:title pos="t" align="ctr" overlay="0">
      <cx:tx>
        <cx:txData>
          <cx:v>Middle School MAP-R Change from Fall24 to Spring25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en-US" sz="1400" b="0" i="0" u="none" strike="noStrike" baseline="0">
              <a:solidFill>
                <a:sysClr val="windowText" lastClr="000000">
                  <a:lumMod val="65000"/>
                  <a:lumOff val="35000"/>
                </a:sysClr>
              </a:solidFill>
              <a:latin typeface="Calibri"/>
            </a:rPr>
            <a:t>Middle School MAP-R Change from Fall24 to Spring25</a:t>
          </a:r>
        </a:p>
      </cx:txPr>
    </cx:title>
    <cx:plotArea>
      <cx:plotAreaRegion>
        <cx:series layoutId="boxWhisker" uniqueId="{C891CD44-A2DC-40E8-8687-B6184F817AA9}">
          <cx:tx>
            <cx:txData>
              <cx:f>'Middle Spring MAPR (DIFF)'!$C$2</cx:f>
              <cx:v>All Students</cx:v>
            </cx:txData>
          </cx:tx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BBEF22E4-A181-4F3F-937B-8F60791802F0}">
          <cx:tx>
            <cx:txData>
              <cx:f>'Middle Spring MAPR (DIFF)'!$D$2</cx:f>
              <cx:v>Asian</cx:v>
            </cx:txData>
          </cx:tx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3F75E10F-64F1-402C-AAD1-96C0B2F41CA5}">
          <cx:tx>
            <cx:txData>
              <cx:f>'Middle Spring MAPR (DIFF)'!$E$2</cx:f>
              <cx:v>Black or African American</cx:v>
            </cx:txData>
          </cx:tx>
          <cx:dataId val="2"/>
          <cx:layoutPr>
            <cx:visibility meanLine="0" meanMarker="1" nonoutliers="0" outliers="1"/>
            <cx:statistics quartileMethod="exclusive"/>
          </cx:layoutPr>
        </cx:series>
        <cx:series layoutId="boxWhisker" uniqueId="{C0C92527-78BD-43EF-B4AA-1A46153D440A}">
          <cx:tx>
            <cx:txData>
              <cx:f>'Middle Spring MAPR (DIFF)'!$F$2</cx:f>
              <cx:v>Hispanic/ Latino</cx:v>
            </cx:txData>
          </cx:tx>
          <cx:dataId val="3"/>
          <cx:layoutPr>
            <cx:visibility meanLine="0" meanMarker="1" nonoutliers="0" outliers="1"/>
            <cx:statistics quartileMethod="exclusive"/>
          </cx:layoutPr>
        </cx:series>
        <cx:series layoutId="boxWhisker" uniqueId="{57386048-81D6-43BB-860C-720A4664A923}">
          <cx:tx>
            <cx:txData>
              <cx:f>'Middle Spring MAPR (DIFF)'!$G$2</cx:f>
              <cx:v>Two or More</cx:v>
            </cx:txData>
          </cx:tx>
          <cx:dataId val="4"/>
          <cx:layoutPr>
            <cx:visibility meanLine="0" meanMarker="1" nonoutliers="0" outliers="1"/>
            <cx:statistics quartileMethod="exclusive"/>
          </cx:layoutPr>
        </cx:series>
        <cx:series layoutId="boxWhisker" uniqueId="{71248C97-FF72-42AC-9C93-F6C7B2DFE0FD}">
          <cx:tx>
            <cx:txData>
              <cx:f>'Middle Spring MAPR (DIFF)'!$H$2</cx:f>
              <cx:v>White</cx:v>
            </cx:txData>
          </cx:tx>
          <cx:dataId val="5"/>
          <cx:layoutPr>
            <cx:visibility meanLine="0" meanMarker="1" nonoutliers="0" outliers="1"/>
            <cx:statistics quartileMethod="exclusive"/>
          </cx:layoutPr>
        </cx:series>
        <cx:series layoutId="boxWhisker" uniqueId="{DEFFE13E-1869-43E8-BBBE-FDB44684C6A8}">
          <cx:tx>
            <cx:txData>
              <cx:f>'Middle Spring MAPR (DIFF)'!$I$2</cx:f>
              <cx:v>ELD</cx:v>
            </cx:txData>
          </cx:tx>
          <cx:dataId val="6"/>
          <cx:layoutPr>
            <cx:visibility meanLine="0" meanMarker="1" nonoutliers="0" outliers="1"/>
            <cx:statistics quartileMethod="exclusive"/>
          </cx:layoutPr>
        </cx:series>
        <cx:series layoutId="boxWhisker" uniqueId="{EB35D54C-07ED-4E90-963C-ED16CE8F2251}">
          <cx:tx>
            <cx:txData>
              <cx:f>'Middle Spring MAPR (DIFF)'!$J$2</cx:f>
              <cx:v>FARMS</cx:v>
            </cx:txData>
          </cx:tx>
          <cx:dataId val="7"/>
          <cx:layoutPr>
            <cx:visibility meanLine="0" meanMarker="1" nonoutliers="0" outliers="1"/>
            <cx:statistics quartileMethod="exclusive"/>
          </cx:layoutPr>
        </cx:series>
        <cx:series layoutId="boxWhisker" uniqueId="{86D5C202-37A3-4117-9352-C05472B8CA4D}">
          <cx:tx>
            <cx:txData>
              <cx:f>'Middle Spring MAPR (DIFF)'!$K$2</cx:f>
              <cx:v>IEP</cx:v>
            </cx:txData>
          </cx:tx>
          <cx:dataId val="8"/>
          <cx:layoutPr>
            <cx:visibility meanLine="0" meanMarker="1" nonoutliers="0" outliers="1"/>
            <cx:statistics quartileMethod="exclusive"/>
          </cx:layoutPr>
        </cx:series>
        <cx:series layoutId="boxWhisker" uniqueId="{1019534E-8C70-4D81-90EF-0F53D49FA860}">
          <cx:tx>
            <cx:txData>
              <cx:f>'Middle Spring MAPR (DIFF)'!$L$2</cx:f>
              <cx:v>ReEML</cx:v>
            </cx:txData>
          </cx:tx>
          <cx:dataId val="9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1"/>
        <cx:title>
          <cx:tx>
            <cx:txData>
              <cx:v>Student Subgroup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Calibri"/>
                </a:rPr>
                <a:t>Student Subgroup</a:t>
              </a:r>
            </a:p>
          </cx:txPr>
        </cx:title>
        <cx:tickLabels/>
      </cx:axis>
      <cx:axis id="1">
        <cx:valScaling/>
        <cx:title>
          <cx:tx>
            <cx:txData>
              <cx:v>Percent Proficient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Calibri"/>
                </a:rPr>
                <a:t>Percent Proficient</a:t>
              </a:r>
            </a:p>
          </cx:txPr>
        </cx:title>
        <cx:majorGridlines/>
        <cx:tickLabels/>
      </cx:axis>
    </cx:plotArea>
    <cx:legend pos="t" align="ctr" overlay="0"/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7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/>
  </cs:dataLabel>
  <cs:dataLabelCallout>
    <cs:lnRef idx="0"/>
    <cs:fillRef idx="0"/>
    <cs:effectRef idx="0"/>
    <cs:fontRef idx="minor">
      <a:schemeClr val="lt1">
        <a:lumMod val="65000"/>
        <a:lumOff val="35000"/>
      </a:schemeClr>
    </cs:fontRef>
    <cs:spPr>
      <a:solidFill>
        <a:schemeClr val="dk1">
          <a:lumMod val="15000"/>
          <a:lumOff val="85000"/>
        </a:schemeClr>
      </a:solidFill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60000"/>
        </a:schemeClr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2857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25400" cap="flat" cmpd="sng" algn="ctr">
        <a:solidFill>
          <a:schemeClr val="tx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dk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2857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4EDC74-95FB-4800-A2EA-A88DB66A550D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15D394-ECC4-4FA0-A628-316742187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82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15D394-ECC4-4FA0-A628-316742187AD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61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a6aecc0a26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a6aecc0a26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0584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C0D61-8436-3580-8CF5-E1DB59B1DB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3997BE-CE9D-60F2-D0CA-6F9E7C65D4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87B09-CB16-4593-0E18-EC99C548E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CC157-24A5-479F-BDE1-8826A343AF6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9EF837-4C13-CCE8-6CC3-A4BD082E7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1264B-453B-D706-F3B3-192F6D52B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2CC9-B563-4D70-BF42-1BB9E57FA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81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133F1-E7B0-E8E0-763E-D9E7E414F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421B99-C969-6030-EC25-EE3464EA6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ADB8EE-5297-8B96-0564-5D0763A19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CC157-24A5-479F-BDE1-8826A343AF6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7739F-4C48-61A6-B574-0F5495C61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A88FB-5D26-2711-01AC-2C47841BC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2CC9-B563-4D70-BF42-1BB9E57FA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98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388CA4-7D44-42B9-D396-9B3EC0CE77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7F05A2-3029-05C1-06E6-8DE967C45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C6B0A-00FD-8B16-33A9-CF7CEA273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CC157-24A5-479F-BDE1-8826A343AF6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916CC1-0C41-4F3F-8034-92E4380D4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D08FC5-8C16-7BF8-5C84-AEC7823CB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2CC9-B563-4D70-BF42-1BB9E57FA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469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A50C0-CA02-8E5D-4D3B-0A97EA3EEA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B224F7-502D-F07D-EB46-677375AE43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0C07D-AA5A-FA7E-29CF-F01E5A930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10FDF-FB6B-42C0-B160-0367FDC55FC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9EB0D-E23C-8E5C-8E07-B12837886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7754B5-68C6-8CB2-3B8F-D6EB93E9A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BB11-1F10-4E1A-9BA0-68654473D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244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D4371-D9C8-2C0B-A21B-8C60F34ED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DD58F-C9EF-4113-3142-C96A4BC853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4E0F69-EECB-E858-EC9E-262AF2139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10FDF-FB6B-42C0-B160-0367FDC55FC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5B14A1-3D2E-4C83-DF69-1320BEC09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A6177-C66F-2CA2-5472-DE0A9C569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BB11-1F10-4E1A-9BA0-68654473D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9841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EA6CE-CECF-EB05-6CE1-1E3AFBD4B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0E98C6-D478-1876-257E-C2194FF65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FD5A49-35C7-DCD5-94F7-23C38EEBD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10FDF-FB6B-42C0-B160-0367FDC55FC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870FE7-CCB8-32AD-085B-1C6592825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2998C-20CB-9850-4B83-A2B7C7D9B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BB11-1F10-4E1A-9BA0-68654473D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896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DDBD2-7424-6E7B-9896-F10BE627D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8258F-CA00-DCD5-9EFB-A12366B0AC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D98C74-E387-A850-63E3-6955C7A52B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74C126-FF0E-FAEE-280E-FD44DAD20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10FDF-FB6B-42C0-B160-0367FDC55FC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923589-4FCD-0354-C899-B082C9CC9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BD8AE0-40B5-CB6D-1617-97C91217B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BB11-1F10-4E1A-9BA0-68654473D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6136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35EA8-5B04-1010-E097-CC7B5B8FE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77073-F052-1DE4-317B-D4C6E5275B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4FF4AE-DBE2-3C27-0178-3541A82640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C06F50-FE2D-401B-620B-554B08B707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3C029-4BEE-5AA4-98BE-F29F59C3B8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745D10-38F0-868C-7083-11666EE8E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10FDF-FB6B-42C0-B160-0367FDC55FC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43052A-24FB-C001-D820-FCB34587B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1EA629-CFF3-32C6-2B24-B91E2035F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BB11-1F10-4E1A-9BA0-68654473D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47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01DC1-A5B1-59D6-FFC1-85EB386D8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DBD624-F623-6569-5A2D-7DCFFEBB9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10FDF-FB6B-42C0-B160-0367FDC55FC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75E4ED-FA73-224B-AB8D-F3F54F95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D6A08D-0014-3090-BFC5-255FAC079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BB11-1F10-4E1A-9BA0-68654473D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3835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DF4D5F-4585-369F-93B3-596185D72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10FDF-FB6B-42C0-B160-0367FDC55FC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1D9698-C6D6-1EE0-4524-7726572E0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DCBC25-628E-DD97-C7F2-C694B5A1D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BB11-1F10-4E1A-9BA0-68654473D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2079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7BF6E-0D43-831A-4905-C45E37FBD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B49C1-484C-D144-9368-9F251D09B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9B6FAE-EF00-7BFF-97BD-4B2A763C06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DFEB54-0C0B-129D-C870-F2C100CAD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10FDF-FB6B-42C0-B160-0367FDC55FC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111241-A0FA-8EE1-69F0-A08A20033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DADAE-884D-4FFB-DCC8-89E4AC0B4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BB11-1F10-4E1A-9BA0-68654473D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92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7F6AB-15F0-8662-9CC2-B9DE97C98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77EC9-C6FA-D51F-4F24-1437B2CB72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454E9-643A-546B-3034-98EC8FB29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CC157-24A5-479F-BDE1-8826A343AF6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5A673E-D51E-0ABE-19E8-A1959114D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7F9E93-5779-926D-AC69-5B06F62CC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2CC9-B563-4D70-BF42-1BB9E57FA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8474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83D12-5B1B-AFD3-4F8F-3627BAB19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2C3ED4-C3DE-0086-A482-18885CC7BC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18D28-F44E-145F-03AA-0D158CDDD2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C3C33B-A3D5-1D3F-AD76-36D8E2421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10FDF-FB6B-42C0-B160-0367FDC55FC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A0ED37-C380-22DF-B12B-A97908D8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5342A0-9607-3DCC-268A-3F552109A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BB11-1F10-4E1A-9BA0-68654473D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16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1615F-DA21-7908-FBBD-193C5A9EC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5F3814-EFD5-265D-32BD-2DF6720A38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18ACB-36B4-F87B-0C35-3D65EA11B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10FDF-FB6B-42C0-B160-0367FDC55FC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CCD7B-0814-D3BE-6920-A4F8F12E4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0B307-C12D-85F6-AA4B-01B107D29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BB11-1F10-4E1A-9BA0-68654473D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664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467B9E-FD0C-776B-D983-82D55F06E5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89AEEC-FE0E-1ABB-7C79-A53D6FB77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BAFBE0-B356-7B0D-3450-A16447DE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10FDF-FB6B-42C0-B160-0367FDC55FC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98384-DCC8-7D40-3A60-C0BF26CE1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CEDBA-F99B-D2AD-6AF1-C093BE2C9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BB11-1F10-4E1A-9BA0-68654473D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256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4776800" y="2067600"/>
            <a:ext cx="74152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" name="Google Shape;51;p4"/>
          <p:cNvSpPr/>
          <p:nvPr/>
        </p:nvSpPr>
        <p:spPr>
          <a:xfrm>
            <a:off x="41" y="3766000"/>
            <a:ext cx="9827200" cy="3092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2" name="Google Shape;52;p4"/>
          <p:cNvSpPr/>
          <p:nvPr/>
        </p:nvSpPr>
        <p:spPr>
          <a:xfrm>
            <a:off x="270967" y="275000"/>
            <a:ext cx="11650000" cy="6308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1092200" y="1127467"/>
            <a:ext cx="10007600" cy="127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1092200" y="2654300"/>
            <a:ext cx="10007600" cy="326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67373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31199-90F8-09ED-4E5F-C81F547CA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AFECC2-C225-9AFB-DBB1-93A2E8D2F6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FE7F2A-470C-80AF-4C87-57133FD48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CC157-24A5-479F-BDE1-8826A343AF6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00259-E3DB-BF05-CCB6-7D1E23CC8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50D42A-14E5-E87B-D4B8-759FC2EC8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2CC9-B563-4D70-BF42-1BB9E57FA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169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465E1-310F-1239-38B8-7E1C14166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329C1A-8681-32F1-69DA-5BB3728A57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B67BA4-A1B5-0620-23E9-704828BD61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10A124-D5D2-E4AC-02DF-5966875CA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CC157-24A5-479F-BDE1-8826A343AF6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CEC9A7-4512-9785-47C1-6A27651B8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AEB8CC-C39A-E00C-A195-725A42C38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2CC9-B563-4D70-BF42-1BB9E57FA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760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B7A6D-E0CE-4553-3E21-6090F7584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97A61C-7F17-ADA9-ABFB-A0DDEADC9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253B68-129E-2534-A7E5-48CFC1445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3F5E91-19A3-3865-A6E3-F587AD6ECF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10CA9E-469E-CD2E-0D40-7E54DF26BF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63E505-68AC-6C1A-F939-96B73C9D6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CC157-24A5-479F-BDE1-8826A343AF6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ECBB33-B7C9-7E7B-A4AD-8D79AACB3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0A165C-EB48-7802-0AE5-0541F4543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2CC9-B563-4D70-BF42-1BB9E57FA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02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C6ABF-3A3B-864F-DE1E-86126F6F2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B640BC-E6AF-5B5E-6A39-93E08685F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CC157-24A5-479F-BDE1-8826A343AF6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79CE49-F3FD-4B47-1117-E609EEC8A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9B8331-A698-0255-2E3C-2E7B8827C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2CC9-B563-4D70-BF42-1BB9E57FA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740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A005DE-1F8C-4CBB-5A2B-ACC8BD591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CC157-24A5-479F-BDE1-8826A343AF6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5CF22B-09FA-924D-8C81-B5894E6AD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C4915-0DBF-1CED-C061-580EAAE0C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2CC9-B563-4D70-BF42-1BB9E57FA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80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2C74E-6A7D-44D4-8FD7-3B508D075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970D7A-9D8D-DA35-84F7-CFF824CDF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89187E-D10C-0644-13BE-D3E13A7EDC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B92B5E-7052-A6CF-D668-DC8014FD0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CC157-24A5-479F-BDE1-8826A343AF6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FC6E40-97B4-D1C9-C61E-B63A5C330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DE0C4A-C759-4FF9-FA5B-C518C1BC8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2CC9-B563-4D70-BF42-1BB9E57FA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972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E5DCC-552D-D60D-BD04-BEEB3D95D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022CEE-2786-7687-7D41-41371112AF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4E4370-6902-DB31-C4DC-7769377539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47A73C-312E-1F1C-328B-0402F7A55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CC157-24A5-479F-BDE1-8826A343AF6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23695-CF30-EF5F-6711-D1B9CA91C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024AB8-E7CC-A5E5-E150-55CCE2CE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2CC9-B563-4D70-BF42-1BB9E57FA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145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95F3EC-5B72-BFB0-C364-0D2CF17EE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EEA661-54B3-AE04-2414-8B172793CD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AA9C2-E655-B4FC-5471-B5EF119460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CC157-24A5-479F-BDE1-8826A343AF6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2AA38-8F3A-C7F1-3D3E-CCB70BE14E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0B58A-A6F7-FCC7-D6C1-889C492BB2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A2CC9-B563-4D70-BF42-1BB9E57FA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623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CA561B-392D-6622-4D9A-C3B596F9F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CC5AD-A4AE-0FA0-E9D3-C5A757D7E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D9916-B674-16AD-2E67-AB6D5179F4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210FDF-FB6B-42C0-B160-0367FDC55FC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E39B2-C5B0-3677-44CF-D1579DE87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C93135-FFA6-75B0-2A58-A193F8B832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9BB11-1F10-4E1A-9BA0-68654473D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8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reportcard.msde.maryland.gov/Graphs/#/DataDownloads/datadownload/3/17/6/99/XXXX/202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microsoft.com/office/2014/relationships/chartEx" Target="../charts/chartEx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00.png"/><Relationship Id="rId4" Type="http://schemas.microsoft.com/office/2014/relationships/chartEx" Target="../charts/chartEx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microsoft.com/office/2014/relationships/chartEx" Target="../charts/chartEx4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1.png"/><Relationship Id="rId2" Type="http://schemas.microsoft.com/office/2014/relationships/chartEx" Target="../charts/chartEx5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microsoft.com/office/2014/relationships/chartEx" Target="../charts/chartEx6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microsoft.com/office/2014/relationships/chartEx" Target="../charts/chartEx7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microsoft.com/office/2014/relationships/chartEx" Target="../charts/chartEx8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e/2PACX-1vS1QF06aWn-rAUYdRTBtVaYw9tMTesQv3Pu9whD0IQsLK7hTDSFTD68bRSm70v94z3HjmpK4GJxFO__/pub?start=false&amp;loop=false&amp;delayms=3000&amp;slide=id.p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docs.google.com/presentation/d/1EApdt0-eexfGm9s4XffPuoFj2orqm8hc7n5ZTiL3GQo/edit?slide=id.g2ee3cf95eb4_0_1373#slide=id.g2ee3cf95eb4_0_1373" TargetMode="Externa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nmaahc.si.ed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naacppc-md.org/" TargetMode="External"/><Relationship Id="rId2" Type="http://schemas.openxmlformats.org/officeDocument/2006/relationships/hyperlink" Target="https://naacp-mc.org/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dropbox.com/scl/fi/lg2y4gecocyjf2m4fe08u/Complaint-Form-NAACP.pdf?rlkey=rqjcozy5hu3dn826gil5e2aam&amp;dl=0" TargetMode="External"/><Relationship Id="rId4" Type="http://schemas.openxmlformats.org/officeDocument/2006/relationships/hyperlink" Target="https://www.dropbox.com/scl/fi/3woywhzdr7s00l9ioubvv/fy23_quick-reference-hate-bias-procedures.march-2023.pdf?rlkey=5jmlywi1k61yz8t7xta4il1oq&amp;dl=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JE_auq2ea-fD11LRjht3LMlYj1II4DfP/edit?slide=id.p1#slide=id.p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docs.google.com/document/d/1_Ml6D6Nj4linbKgyoMLcr6NQw1wV5_TZKiRGIdTOjZg/edit?tab=t.0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hat.whatsapp.com/LLYMlDTn1hNCtYzuf3Gl8b?mode=ems_copy_c" TargetMode="External"/><Relationship Id="rId2" Type="http://schemas.openxmlformats.org/officeDocument/2006/relationships/hyperlink" Target="https://chat.whatsapp.com/CT32A0g5kg08E7g6myEsLu?mode=ems_copy_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hat.whatsapp.com/LTtnCjQervBATYryD49iZi?mode=ems_copy_c" TargetMode="External"/><Relationship Id="rId4" Type="http://schemas.openxmlformats.org/officeDocument/2006/relationships/hyperlink" Target="https://chat.whatsapp.com/FXsTMaktkzCAKQEjEx1Fiz?mode=ems_copy_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C73790-573A-ACDE-22B6-8634AAA92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2" y="1078707"/>
            <a:ext cx="12108580" cy="5722144"/>
          </a:xfr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1D2228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 				</a:t>
            </a:r>
            <a:r>
              <a:rPr lang="en-US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** Parts of this meeting are being video recorded**</a:t>
            </a:r>
          </a:p>
          <a:p>
            <a: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95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69545" marR="0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  <a:tabLst>
                <a:tab pos="914400" algn="l"/>
              </a:tabLst>
            </a:pPr>
            <a:r>
              <a:rPr lang="en-US" sz="2000" b="1" dirty="0">
                <a:solidFill>
                  <a:schemeClr val="tx2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6:10 pm 	 –– Informal Networking “Meet n Greet”		- All</a:t>
            </a:r>
          </a:p>
          <a:p>
            <a:pPr marL="169545" marR="0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  <a:tabLst>
                <a:tab pos="914400" algn="l"/>
              </a:tabLst>
            </a:pPr>
            <a:endParaRPr lang="en-US" sz="1000" b="1" dirty="0">
              <a:solidFill>
                <a:schemeClr val="tx2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 marL="169545" marR="0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  <a:tabLst>
                <a:tab pos="914400" algn="l"/>
              </a:tabLst>
            </a:pPr>
            <a:r>
              <a:rPr lang="en-US" sz="2000" b="1" dirty="0">
                <a:solidFill>
                  <a:schemeClr val="tx2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6:30 pm 	 –– Welcome, Introductions, Agenda, Norms		- Byron Johns, NAACP PC</a:t>
            </a:r>
          </a:p>
          <a:p>
            <a:pPr marL="169545" marR="0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  <a:tabLst>
                <a:tab pos="914400" algn="l"/>
              </a:tabLst>
            </a:pPr>
            <a:endParaRPr lang="en-US" sz="1050" b="1" dirty="0">
              <a:solidFill>
                <a:schemeClr val="tx2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 marL="169545" marR="0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  <a:tabLst>
                <a:tab pos="914400" algn="l"/>
              </a:tabLst>
            </a:pPr>
            <a:r>
              <a:rPr lang="en-US" sz="2000" b="1" dirty="0">
                <a:solidFill>
                  <a:schemeClr val="tx2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6:40 pm 	 –– Grant Services					- Diego Uriburu, </a:t>
            </a:r>
            <a:r>
              <a:rPr lang="en-US" sz="2000" b="1" i="1" dirty="0">
                <a:solidFill>
                  <a:schemeClr val="tx2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Identity</a:t>
            </a:r>
          </a:p>
          <a:p>
            <a:pPr marL="169545" marR="0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  <a:tabLst>
                <a:tab pos="914400" algn="l"/>
              </a:tabLst>
            </a:pPr>
            <a:endParaRPr lang="en-US" sz="1200" b="1" dirty="0">
              <a:solidFill>
                <a:schemeClr val="tx2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 marL="171450" lvl="1" indent="0">
              <a:lnSpc>
                <a:spcPct val="120000"/>
              </a:lnSpc>
              <a:spcBef>
                <a:spcPts val="0"/>
              </a:spcBef>
              <a:buSzPct val="80000"/>
              <a:buNone/>
              <a:tabLst>
                <a:tab pos="285750" algn="l"/>
              </a:tabLst>
            </a:pPr>
            <a:r>
              <a:rPr lang="en-US" sz="2000" b="1" dirty="0">
                <a:solidFill>
                  <a:schemeClr val="tx2"/>
                </a:solidFill>
                <a:latin typeface="Helvetica"/>
                <a:cs typeface="Times New Roman"/>
              </a:rPr>
              <a:t>6:50 pm 	 –– Unpacking 	Literacy &amp; Math Assessment Data 	- Stephanie Brant, 											 	  Kecia Addison, MCPS</a:t>
            </a:r>
          </a:p>
          <a:p>
            <a:pPr marL="171450" lvl="1" indent="0">
              <a:lnSpc>
                <a:spcPct val="120000"/>
              </a:lnSpc>
              <a:spcBef>
                <a:spcPts val="0"/>
              </a:spcBef>
              <a:buSzPct val="80000"/>
              <a:buNone/>
              <a:tabLst>
                <a:tab pos="285750" algn="l"/>
              </a:tabLst>
            </a:pPr>
            <a:r>
              <a:rPr lang="en-US" sz="1100" b="1" dirty="0">
                <a:solidFill>
                  <a:schemeClr val="tx2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			</a:t>
            </a:r>
            <a:endParaRPr lang="en-US" sz="800" b="1" dirty="0">
              <a:solidFill>
                <a:schemeClr val="tx2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500"/>
              </a:spcBef>
              <a:buSzPct val="80000"/>
              <a:buNone/>
              <a:tabLst>
                <a:tab pos="285750" algn="l"/>
              </a:tabLst>
            </a:pPr>
            <a:r>
              <a:rPr lang="en-US" sz="2000" b="1" dirty="0">
                <a:solidFill>
                  <a:schemeClr val="tx2"/>
                </a:solidFill>
                <a:latin typeface="Helvetica"/>
                <a:cs typeface="Times New Roman"/>
              </a:rPr>
              <a:t>  7:30 pm     	 –– Plans to Improve Special Education Services	- Lisa Gaillard-Jones, </a:t>
            </a:r>
          </a:p>
          <a:p>
            <a:pPr marL="0" indent="0">
              <a:spcBef>
                <a:spcPts val="500"/>
              </a:spcBef>
              <a:buSzPct val="80000"/>
              <a:buNone/>
              <a:tabLst>
                <a:tab pos="285750" algn="l"/>
              </a:tabLst>
            </a:pPr>
            <a:r>
              <a:rPr lang="en-US" sz="2000" b="1" dirty="0">
                <a:solidFill>
                  <a:schemeClr val="tx2"/>
                </a:solidFill>
                <a:latin typeface="Helvetica"/>
                <a:cs typeface="Times New Roman"/>
              </a:rPr>
              <a:t>										  </a:t>
            </a:r>
            <a:r>
              <a:rPr lang="en-US" sz="2000" b="1" dirty="0" err="1">
                <a:solidFill>
                  <a:schemeClr val="tx2"/>
                </a:solidFill>
                <a:latin typeface="Helvetica"/>
                <a:cs typeface="Times New Roman"/>
              </a:rPr>
              <a:t>Tyre</a:t>
            </a:r>
            <a:r>
              <a:rPr lang="en-US" sz="2000" b="1" dirty="0">
                <a:solidFill>
                  <a:schemeClr val="tx2"/>
                </a:solidFill>
                <a:latin typeface="Helvetica"/>
                <a:cs typeface="Times New Roman"/>
              </a:rPr>
              <a:t> Jenkins, MCPS</a:t>
            </a:r>
          </a:p>
          <a:p>
            <a:pPr marL="169545" lvl="1" indent="0">
              <a:lnSpc>
                <a:spcPct val="120000"/>
              </a:lnSpc>
              <a:spcBef>
                <a:spcPts val="0"/>
              </a:spcBef>
              <a:buSzPct val="80000"/>
              <a:buNone/>
              <a:tabLst>
                <a:tab pos="914400" algn="l"/>
              </a:tabLst>
            </a:pPr>
            <a:endParaRPr lang="en-US" sz="900" b="1" dirty="0">
              <a:solidFill>
                <a:schemeClr val="tx2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 marL="169545" lvl="1" indent="0">
              <a:lnSpc>
                <a:spcPct val="120000"/>
              </a:lnSpc>
              <a:spcBef>
                <a:spcPts val="0"/>
              </a:spcBef>
              <a:buSzPct val="80000"/>
              <a:buNone/>
              <a:tabLst>
                <a:tab pos="914400" algn="l"/>
              </a:tabLst>
            </a:pPr>
            <a:r>
              <a:rPr lang="en-US" sz="2000" b="1" dirty="0">
                <a:solidFill>
                  <a:schemeClr val="tx2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7:55 pm	 –– Tracking Upcoming Program  Deadlines		- Jeannie Franklin, MCPS</a:t>
            </a:r>
            <a:r>
              <a:rPr lang="en-US" sz="1400" b="1" dirty="0">
                <a:solidFill>
                  <a:schemeClr val="tx2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	</a:t>
            </a:r>
          </a:p>
          <a:p>
            <a:pPr marL="169545" lvl="1" indent="0">
              <a:lnSpc>
                <a:spcPct val="120000"/>
              </a:lnSpc>
              <a:spcBef>
                <a:spcPts val="0"/>
              </a:spcBef>
              <a:buSzPct val="80000"/>
              <a:buNone/>
              <a:tabLst>
                <a:tab pos="914400" algn="l"/>
              </a:tabLst>
            </a:pPr>
            <a:endParaRPr lang="en-US" sz="800" b="1" dirty="0">
              <a:solidFill>
                <a:schemeClr val="tx2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 marL="169545" lvl="1" indent="0">
              <a:lnSpc>
                <a:spcPct val="120000"/>
              </a:lnSpc>
              <a:spcBef>
                <a:spcPts val="0"/>
              </a:spcBef>
              <a:buSzPct val="80000"/>
              <a:buNone/>
              <a:tabLst>
                <a:tab pos="914400" algn="l"/>
              </a:tabLst>
            </a:pPr>
            <a:r>
              <a:rPr lang="en-US" sz="2000" b="1" dirty="0">
                <a:solidFill>
                  <a:schemeClr val="tx2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8:00 pm 	 –– Parents’ Council Real-Time Communications	- Kea Anderson &amp; PC Reps</a:t>
            </a:r>
          </a:p>
          <a:p>
            <a:pPr marL="169545" lvl="1" indent="0">
              <a:lnSpc>
                <a:spcPct val="120000"/>
              </a:lnSpc>
              <a:spcBef>
                <a:spcPts val="0"/>
              </a:spcBef>
              <a:buSzPct val="80000"/>
              <a:buNone/>
              <a:tabLst>
                <a:tab pos="914400" algn="l"/>
              </a:tabLst>
            </a:pPr>
            <a:r>
              <a:rPr lang="en-US" sz="1100" b="1" dirty="0">
                <a:solidFill>
                  <a:schemeClr val="tx2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		</a:t>
            </a:r>
          </a:p>
          <a:p>
            <a:pPr marL="169545" lvl="1" indent="0">
              <a:lnSpc>
                <a:spcPct val="120000"/>
              </a:lnSpc>
              <a:spcBef>
                <a:spcPts val="0"/>
              </a:spcBef>
              <a:buSzPct val="80000"/>
              <a:buNone/>
              <a:tabLst>
                <a:tab pos="914400" algn="l"/>
              </a:tabLst>
            </a:pPr>
            <a:r>
              <a:rPr lang="en-US" sz="2000" b="1" dirty="0">
                <a:solidFill>
                  <a:schemeClr val="tx2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8:10 pm 	 –– Next Steps &amp; Closing				- Byron</a:t>
            </a:r>
          </a:p>
          <a:p>
            <a:pPr marL="169545" lvl="1" indent="0">
              <a:lnSpc>
                <a:spcPct val="120000"/>
              </a:lnSpc>
              <a:spcBef>
                <a:spcPts val="0"/>
              </a:spcBef>
              <a:buSzPct val="80000"/>
              <a:buNone/>
              <a:tabLst>
                <a:tab pos="914400" algn="l"/>
              </a:tabLst>
            </a:pPr>
            <a:endParaRPr lang="en-US" sz="2000" b="1" dirty="0">
              <a:solidFill>
                <a:schemeClr val="tx2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 marL="169545" lvl="1" indent="0">
              <a:lnSpc>
                <a:spcPct val="120000"/>
              </a:lnSpc>
              <a:spcBef>
                <a:spcPts val="0"/>
              </a:spcBef>
              <a:buSzPct val="80000"/>
              <a:buNone/>
              <a:tabLst>
                <a:tab pos="914400" algn="l"/>
              </a:tabLst>
            </a:pPr>
            <a:r>
              <a:rPr lang="en-US" sz="2000" b="1" dirty="0">
                <a:solidFill>
                  <a:schemeClr val="tx2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	</a:t>
            </a:r>
          </a:p>
          <a:p>
            <a:pPr marL="169545" lvl="1" indent="0">
              <a:lnSpc>
                <a:spcPct val="120000"/>
              </a:lnSpc>
              <a:spcBef>
                <a:spcPts val="0"/>
              </a:spcBef>
              <a:buSzPct val="80000"/>
              <a:buNone/>
              <a:tabLst>
                <a:tab pos="914400" algn="l"/>
              </a:tabLst>
            </a:pPr>
            <a:endParaRPr lang="en-US" sz="1600" b="1" dirty="0">
              <a:solidFill>
                <a:schemeClr val="tx2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 marL="455295" marR="0" lvl="1" indent="-2857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80000"/>
              <a:buFont typeface="Wingdings" panose="05000000000000000000" pitchFamily="2" charset="2"/>
              <a:buChar char="q"/>
              <a:tabLst>
                <a:tab pos="914400" algn="l"/>
              </a:tabLst>
            </a:pPr>
            <a:endParaRPr lang="en-US" sz="1800" b="1" dirty="0">
              <a:solidFill>
                <a:schemeClr val="tx2"/>
              </a:solidFill>
              <a:effectLst/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D13150D6-1CC7-9B71-024E-BED278BA2FDB}"/>
              </a:ext>
            </a:extLst>
          </p:cNvPr>
          <p:cNvSpPr txBox="1">
            <a:spLocks/>
          </p:cNvSpPr>
          <p:nvPr/>
        </p:nvSpPr>
        <p:spPr>
          <a:xfrm>
            <a:off x="949830" y="108433"/>
            <a:ext cx="10515600" cy="896071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NAACP Parents’ Council Agenda</a:t>
            </a:r>
            <a:br>
              <a:rPr lang="en-US" dirty="0"/>
            </a:br>
            <a:r>
              <a:rPr lang="en-US" sz="2700" dirty="0"/>
              <a:t>24 September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165470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BB79683-491D-E941-1422-1A728441A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97CDD1C-88C2-BB88-127F-512E1B5CB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523B9B5-D705-F3C2-03F7-0B57C712E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296011"/>
            <a:ext cx="12192000" cy="3561989"/>
            <a:chOff x="0" y="3296011"/>
            <a:chExt cx="12192000" cy="3561989"/>
          </a:xfrm>
          <a:effectLst>
            <a:outerShdw blurRad="254000" dist="152400" dir="16200000" rotWithShape="0">
              <a:prstClr val="black">
                <a:alpha val="10000"/>
              </a:prstClr>
            </a:outerShdw>
          </a:effectLst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B641EFA-E3D4-297C-F244-942C7EDEB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0" y="3681702"/>
              <a:ext cx="12192000" cy="3176298"/>
              <a:chOff x="0" y="3681702"/>
              <a:chExt cx="12192000" cy="3176298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2352D863-D2C2-3FB3-5746-CA9308E3ABB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3681702"/>
                <a:ext cx="12192000" cy="3176298"/>
              </a:xfrm>
              <a:custGeom>
                <a:avLst/>
                <a:gdLst>
                  <a:gd name="connsiteX0" fmla="*/ 12192000 w 12192000"/>
                  <a:gd name="connsiteY0" fmla="*/ 0 h 3176298"/>
                  <a:gd name="connsiteX1" fmla="*/ 12192000 w 12192000"/>
                  <a:gd name="connsiteY1" fmla="*/ 3176298 h 3176298"/>
                  <a:gd name="connsiteX2" fmla="*/ 0 w 12192000"/>
                  <a:gd name="connsiteY2" fmla="*/ 3176298 h 3176298"/>
                  <a:gd name="connsiteX3" fmla="*/ 0 w 12192000"/>
                  <a:gd name="connsiteY3" fmla="*/ 2264980 h 3176298"/>
                  <a:gd name="connsiteX4" fmla="*/ 544 w 12192000"/>
                  <a:gd name="connsiteY4" fmla="*/ 2264980 h 3176298"/>
                  <a:gd name="connsiteX5" fmla="*/ 544 w 12192000"/>
                  <a:gd name="connsiteY5" fmla="*/ 2392219 h 3176298"/>
                  <a:gd name="connsiteX6" fmla="*/ 61197 w 12192000"/>
                  <a:gd name="connsiteY6" fmla="*/ 2387448 h 3176298"/>
                  <a:gd name="connsiteX7" fmla="*/ 119613 w 12192000"/>
                  <a:gd name="connsiteY7" fmla="*/ 2369945 h 3176298"/>
                  <a:gd name="connsiteX8" fmla="*/ 172384 w 12192000"/>
                  <a:gd name="connsiteY8" fmla="*/ 2347084 h 3176298"/>
                  <a:gd name="connsiteX9" fmla="*/ 274873 w 12192000"/>
                  <a:gd name="connsiteY9" fmla="*/ 2336988 h 3176298"/>
                  <a:gd name="connsiteX10" fmla="*/ 307259 w 12192000"/>
                  <a:gd name="connsiteY10" fmla="*/ 2331461 h 3176298"/>
                  <a:gd name="connsiteX11" fmla="*/ 394511 w 12192000"/>
                  <a:gd name="connsiteY11" fmla="*/ 2308601 h 3176298"/>
                  <a:gd name="connsiteX12" fmla="*/ 494337 w 12192000"/>
                  <a:gd name="connsiteY12" fmla="*/ 2268213 h 3176298"/>
                  <a:gd name="connsiteX13" fmla="*/ 546917 w 12192000"/>
                  <a:gd name="connsiteY13" fmla="*/ 2283264 h 3176298"/>
                  <a:gd name="connsiteX14" fmla="*/ 730754 w 12192000"/>
                  <a:gd name="connsiteY14" fmla="*/ 2240780 h 3176298"/>
                  <a:gd name="connsiteX15" fmla="*/ 785432 w 12192000"/>
                  <a:gd name="connsiteY15" fmla="*/ 2218682 h 3176298"/>
                  <a:gd name="connsiteX16" fmla="*/ 801053 w 12192000"/>
                  <a:gd name="connsiteY16" fmla="*/ 2204013 h 3176298"/>
                  <a:gd name="connsiteX17" fmla="*/ 858205 w 12192000"/>
                  <a:gd name="connsiteY17" fmla="*/ 2169532 h 3176298"/>
                  <a:gd name="connsiteX18" fmla="*/ 949646 w 12192000"/>
                  <a:gd name="connsiteY18" fmla="*/ 2157340 h 3176298"/>
                  <a:gd name="connsiteX19" fmla="*/ 960887 w 12192000"/>
                  <a:gd name="connsiteY19" fmla="*/ 2150099 h 3176298"/>
                  <a:gd name="connsiteX20" fmla="*/ 977653 w 12192000"/>
                  <a:gd name="connsiteY20" fmla="*/ 2138480 h 3176298"/>
                  <a:gd name="connsiteX21" fmla="*/ 1071762 w 12192000"/>
                  <a:gd name="connsiteY21" fmla="*/ 2117905 h 3176298"/>
                  <a:gd name="connsiteX22" fmla="*/ 1092527 w 12192000"/>
                  <a:gd name="connsiteY22" fmla="*/ 2111428 h 3176298"/>
                  <a:gd name="connsiteX23" fmla="*/ 1109865 w 12192000"/>
                  <a:gd name="connsiteY23" fmla="*/ 2100568 h 3176298"/>
                  <a:gd name="connsiteX24" fmla="*/ 1162823 w 12192000"/>
                  <a:gd name="connsiteY24" fmla="*/ 2075613 h 3176298"/>
                  <a:gd name="connsiteX25" fmla="*/ 1206641 w 12192000"/>
                  <a:gd name="connsiteY25" fmla="*/ 2074851 h 3176298"/>
                  <a:gd name="connsiteX26" fmla="*/ 1267411 w 12192000"/>
                  <a:gd name="connsiteY26" fmla="*/ 2060753 h 3176298"/>
                  <a:gd name="connsiteX27" fmla="*/ 1380762 w 12192000"/>
                  <a:gd name="connsiteY27" fmla="*/ 2046847 h 3176298"/>
                  <a:gd name="connsiteX28" fmla="*/ 1404006 w 12192000"/>
                  <a:gd name="connsiteY28" fmla="*/ 2038844 h 3176298"/>
                  <a:gd name="connsiteX29" fmla="*/ 1544598 w 12192000"/>
                  <a:gd name="connsiteY29" fmla="*/ 2000932 h 3176298"/>
                  <a:gd name="connsiteX30" fmla="*/ 1657188 w 12192000"/>
                  <a:gd name="connsiteY30" fmla="*/ 2001697 h 3176298"/>
                  <a:gd name="connsiteX31" fmla="*/ 1665950 w 12192000"/>
                  <a:gd name="connsiteY31" fmla="*/ 2003411 h 3176298"/>
                  <a:gd name="connsiteX32" fmla="*/ 1709006 w 12192000"/>
                  <a:gd name="connsiteY32" fmla="*/ 2015983 h 3176298"/>
                  <a:gd name="connsiteX33" fmla="*/ 1775684 w 12192000"/>
                  <a:gd name="connsiteY33" fmla="*/ 2012555 h 3176298"/>
                  <a:gd name="connsiteX34" fmla="*/ 1821596 w 12192000"/>
                  <a:gd name="connsiteY34" fmla="*/ 1995218 h 3176298"/>
                  <a:gd name="connsiteX35" fmla="*/ 1878748 w 12192000"/>
                  <a:gd name="connsiteY35" fmla="*/ 1994457 h 3176298"/>
                  <a:gd name="connsiteX36" fmla="*/ 1944092 w 12192000"/>
                  <a:gd name="connsiteY36" fmla="*/ 2005315 h 3176298"/>
                  <a:gd name="connsiteX37" fmla="*/ 1973429 w 12192000"/>
                  <a:gd name="connsiteY37" fmla="*/ 2007601 h 3176298"/>
                  <a:gd name="connsiteX38" fmla="*/ 2054013 w 12192000"/>
                  <a:gd name="connsiteY38" fmla="*/ 2030082 h 3176298"/>
                  <a:gd name="connsiteX39" fmla="*/ 2102021 w 12192000"/>
                  <a:gd name="connsiteY39" fmla="*/ 2024557 h 3176298"/>
                  <a:gd name="connsiteX40" fmla="*/ 2149267 w 12192000"/>
                  <a:gd name="connsiteY40" fmla="*/ 2009697 h 3176298"/>
                  <a:gd name="connsiteX41" fmla="*/ 2179556 w 12192000"/>
                  <a:gd name="connsiteY41" fmla="*/ 1995409 h 3176298"/>
                  <a:gd name="connsiteX42" fmla="*/ 2240710 w 12192000"/>
                  <a:gd name="connsiteY42" fmla="*/ 1985312 h 3176298"/>
                  <a:gd name="connsiteX43" fmla="*/ 2251948 w 12192000"/>
                  <a:gd name="connsiteY43" fmla="*/ 1986836 h 3176298"/>
                  <a:gd name="connsiteX44" fmla="*/ 2434456 w 12192000"/>
                  <a:gd name="connsiteY44" fmla="*/ 1999410 h 3176298"/>
                  <a:gd name="connsiteX45" fmla="*/ 2506847 w 12192000"/>
                  <a:gd name="connsiteY45" fmla="*/ 2019603 h 3176298"/>
                  <a:gd name="connsiteX46" fmla="*/ 2522279 w 12192000"/>
                  <a:gd name="connsiteY46" fmla="*/ 2022080 h 3176298"/>
                  <a:gd name="connsiteX47" fmla="*/ 2676398 w 12192000"/>
                  <a:gd name="connsiteY47" fmla="*/ 2044751 h 3176298"/>
                  <a:gd name="connsiteX48" fmla="*/ 2693543 w 12192000"/>
                  <a:gd name="connsiteY48" fmla="*/ 2045703 h 3176298"/>
                  <a:gd name="connsiteX49" fmla="*/ 2741360 w 12192000"/>
                  <a:gd name="connsiteY49" fmla="*/ 2041701 h 3176298"/>
                  <a:gd name="connsiteX50" fmla="*/ 2854140 w 12192000"/>
                  <a:gd name="connsiteY50" fmla="*/ 2082851 h 3176298"/>
                  <a:gd name="connsiteX51" fmla="*/ 2967110 w 12192000"/>
                  <a:gd name="connsiteY51" fmla="*/ 2096949 h 3176298"/>
                  <a:gd name="connsiteX52" fmla="*/ 3029216 w 12192000"/>
                  <a:gd name="connsiteY52" fmla="*/ 2096757 h 3176298"/>
                  <a:gd name="connsiteX53" fmla="*/ 3073604 w 12192000"/>
                  <a:gd name="connsiteY53" fmla="*/ 2106856 h 3176298"/>
                  <a:gd name="connsiteX54" fmla="*/ 3182763 w 12192000"/>
                  <a:gd name="connsiteY54" fmla="*/ 2137527 h 3176298"/>
                  <a:gd name="connsiteX55" fmla="*/ 3234202 w 12192000"/>
                  <a:gd name="connsiteY55" fmla="*/ 2142289 h 3176298"/>
                  <a:gd name="connsiteX56" fmla="*/ 3288877 w 12192000"/>
                  <a:gd name="connsiteY56" fmla="*/ 2152578 h 3176298"/>
                  <a:gd name="connsiteX57" fmla="*/ 3424135 w 12192000"/>
                  <a:gd name="connsiteY57" fmla="*/ 2198680 h 3176298"/>
                  <a:gd name="connsiteX58" fmla="*/ 3534629 w 12192000"/>
                  <a:gd name="connsiteY58" fmla="*/ 2196013 h 3176298"/>
                  <a:gd name="connsiteX59" fmla="*/ 3605116 w 12192000"/>
                  <a:gd name="connsiteY59" fmla="*/ 2196583 h 3176298"/>
                  <a:gd name="connsiteX60" fmla="*/ 3689131 w 12192000"/>
                  <a:gd name="connsiteY60" fmla="*/ 2211824 h 3176298"/>
                  <a:gd name="connsiteX61" fmla="*/ 3757902 w 12192000"/>
                  <a:gd name="connsiteY61" fmla="*/ 2234114 h 3176298"/>
                  <a:gd name="connsiteX62" fmla="*/ 3852966 w 12192000"/>
                  <a:gd name="connsiteY62" fmla="*/ 2251831 h 3176298"/>
                  <a:gd name="connsiteX63" fmla="*/ 3947648 w 12192000"/>
                  <a:gd name="connsiteY63" fmla="*/ 2285932 h 3176298"/>
                  <a:gd name="connsiteX64" fmla="*/ 4013753 w 12192000"/>
                  <a:gd name="connsiteY64" fmla="*/ 2312031 h 3176298"/>
                  <a:gd name="connsiteX65" fmla="*/ 4105766 w 12192000"/>
                  <a:gd name="connsiteY65" fmla="*/ 2335082 h 3176298"/>
                  <a:gd name="connsiteX66" fmla="*/ 4246551 w 12192000"/>
                  <a:gd name="connsiteY66" fmla="*/ 2351274 h 3176298"/>
                  <a:gd name="connsiteX67" fmla="*/ 4311323 w 12192000"/>
                  <a:gd name="connsiteY67" fmla="*/ 2352991 h 3176298"/>
                  <a:gd name="connsiteX68" fmla="*/ 4413817 w 12192000"/>
                  <a:gd name="connsiteY68" fmla="*/ 2390899 h 3176298"/>
                  <a:gd name="connsiteX69" fmla="*/ 4457632 w 12192000"/>
                  <a:gd name="connsiteY69" fmla="*/ 2409188 h 3176298"/>
                  <a:gd name="connsiteX70" fmla="*/ 4497068 w 12192000"/>
                  <a:gd name="connsiteY70" fmla="*/ 2393947 h 3176298"/>
                  <a:gd name="connsiteX71" fmla="*/ 4522596 w 12192000"/>
                  <a:gd name="connsiteY71" fmla="*/ 2376421 h 3176298"/>
                  <a:gd name="connsiteX72" fmla="*/ 4603368 w 12192000"/>
                  <a:gd name="connsiteY72" fmla="*/ 2391282 h 3176298"/>
                  <a:gd name="connsiteX73" fmla="*/ 4689098 w 12192000"/>
                  <a:gd name="connsiteY73" fmla="*/ 2406903 h 3176298"/>
                  <a:gd name="connsiteX74" fmla="*/ 4719697 w 12192000"/>
                  <a:gd name="connsiteY74" fmla="*/ 2413428 h 3176298"/>
                  <a:gd name="connsiteX75" fmla="*/ 4726469 w 12192000"/>
                  <a:gd name="connsiteY75" fmla="*/ 2414298 h 3176298"/>
                  <a:gd name="connsiteX76" fmla="*/ 4785776 w 12192000"/>
                  <a:gd name="connsiteY76" fmla="*/ 2414298 h 3176298"/>
                  <a:gd name="connsiteX77" fmla="*/ 4788661 w 12192000"/>
                  <a:gd name="connsiteY77" fmla="*/ 2414047 h 3176298"/>
                  <a:gd name="connsiteX78" fmla="*/ 4827024 w 12192000"/>
                  <a:gd name="connsiteY78" fmla="*/ 2408999 h 3176298"/>
                  <a:gd name="connsiteX79" fmla="*/ 4887415 w 12192000"/>
                  <a:gd name="connsiteY79" fmla="*/ 2405570 h 3176298"/>
                  <a:gd name="connsiteX80" fmla="*/ 4936184 w 12192000"/>
                  <a:gd name="connsiteY80" fmla="*/ 2395853 h 3176298"/>
                  <a:gd name="connsiteX81" fmla="*/ 4953328 w 12192000"/>
                  <a:gd name="connsiteY81" fmla="*/ 2390138 h 3176298"/>
                  <a:gd name="connsiteX82" fmla="*/ 5089162 w 12192000"/>
                  <a:gd name="connsiteY82" fmla="*/ 2345560 h 3176298"/>
                  <a:gd name="connsiteX83" fmla="*/ 5234326 w 12192000"/>
                  <a:gd name="connsiteY83" fmla="*/ 2309935 h 3176298"/>
                  <a:gd name="connsiteX84" fmla="*/ 5328438 w 12192000"/>
                  <a:gd name="connsiteY84" fmla="*/ 2332416 h 3176298"/>
                  <a:gd name="connsiteX85" fmla="*/ 5363491 w 12192000"/>
                  <a:gd name="connsiteY85" fmla="*/ 2332034 h 3176298"/>
                  <a:gd name="connsiteX86" fmla="*/ 5524660 w 12192000"/>
                  <a:gd name="connsiteY86" fmla="*/ 2337178 h 3176298"/>
                  <a:gd name="connsiteX87" fmla="*/ 5553045 w 12192000"/>
                  <a:gd name="connsiteY87" fmla="*/ 2342701 h 3176298"/>
                  <a:gd name="connsiteX88" fmla="*/ 5706401 w 12192000"/>
                  <a:gd name="connsiteY88" fmla="*/ 2320032 h 3176298"/>
                  <a:gd name="connsiteX89" fmla="*/ 5762029 w 12192000"/>
                  <a:gd name="connsiteY89" fmla="*/ 2316221 h 3176298"/>
                  <a:gd name="connsiteX90" fmla="*/ 5813276 w 12192000"/>
                  <a:gd name="connsiteY90" fmla="*/ 2309935 h 3176298"/>
                  <a:gd name="connsiteX91" fmla="*/ 5884906 w 12192000"/>
                  <a:gd name="connsiteY91" fmla="*/ 2308411 h 3176298"/>
                  <a:gd name="connsiteX92" fmla="*/ 5959204 w 12192000"/>
                  <a:gd name="connsiteY92" fmla="*/ 2311269 h 3176298"/>
                  <a:gd name="connsiteX93" fmla="*/ 6042072 w 12192000"/>
                  <a:gd name="connsiteY93" fmla="*/ 2310697 h 3176298"/>
                  <a:gd name="connsiteX94" fmla="*/ 6074842 w 12192000"/>
                  <a:gd name="connsiteY94" fmla="*/ 2305745 h 3176298"/>
                  <a:gd name="connsiteX95" fmla="*/ 6163425 w 12192000"/>
                  <a:gd name="connsiteY95" fmla="*/ 2309172 h 3176298"/>
                  <a:gd name="connsiteX96" fmla="*/ 6209909 w 12192000"/>
                  <a:gd name="connsiteY96" fmla="*/ 2303459 h 3176298"/>
                  <a:gd name="connsiteX97" fmla="*/ 6286493 w 12192000"/>
                  <a:gd name="connsiteY97" fmla="*/ 2302315 h 3176298"/>
                  <a:gd name="connsiteX98" fmla="*/ 6311449 w 12192000"/>
                  <a:gd name="connsiteY98" fmla="*/ 2300980 h 3176298"/>
                  <a:gd name="connsiteX99" fmla="*/ 6333739 w 12192000"/>
                  <a:gd name="connsiteY99" fmla="*/ 2300218 h 3176298"/>
                  <a:gd name="connsiteX100" fmla="*/ 6410131 w 12192000"/>
                  <a:gd name="connsiteY100" fmla="*/ 2315841 h 3176298"/>
                  <a:gd name="connsiteX101" fmla="*/ 6477951 w 12192000"/>
                  <a:gd name="connsiteY101" fmla="*/ 2316793 h 3176298"/>
                  <a:gd name="connsiteX102" fmla="*/ 6596828 w 12192000"/>
                  <a:gd name="connsiteY102" fmla="*/ 2329368 h 3176298"/>
                  <a:gd name="connsiteX103" fmla="*/ 6623118 w 12192000"/>
                  <a:gd name="connsiteY103" fmla="*/ 2324985 h 3176298"/>
                  <a:gd name="connsiteX104" fmla="*/ 6705417 w 12192000"/>
                  <a:gd name="connsiteY104" fmla="*/ 2323272 h 3176298"/>
                  <a:gd name="connsiteX105" fmla="*/ 6752283 w 12192000"/>
                  <a:gd name="connsiteY105" fmla="*/ 2321937 h 3176298"/>
                  <a:gd name="connsiteX106" fmla="*/ 6810195 w 12192000"/>
                  <a:gd name="connsiteY106" fmla="*/ 2331082 h 3176298"/>
                  <a:gd name="connsiteX107" fmla="*/ 6910782 w 12192000"/>
                  <a:gd name="connsiteY107" fmla="*/ 2350512 h 3176298"/>
                  <a:gd name="connsiteX108" fmla="*/ 6937263 w 12192000"/>
                  <a:gd name="connsiteY108" fmla="*/ 2353561 h 3176298"/>
                  <a:gd name="connsiteX109" fmla="*/ 6985653 w 12192000"/>
                  <a:gd name="connsiteY109" fmla="*/ 2362897 h 3176298"/>
                  <a:gd name="connsiteX110" fmla="*/ 6994415 w 12192000"/>
                  <a:gd name="connsiteY110" fmla="*/ 2364611 h 3176298"/>
                  <a:gd name="connsiteX111" fmla="*/ 7068141 w 12192000"/>
                  <a:gd name="connsiteY111" fmla="*/ 2388234 h 3176298"/>
                  <a:gd name="connsiteX112" fmla="*/ 7106432 w 12192000"/>
                  <a:gd name="connsiteY112" fmla="*/ 2390138 h 3176298"/>
                  <a:gd name="connsiteX113" fmla="*/ 7216547 w 12192000"/>
                  <a:gd name="connsiteY113" fmla="*/ 2390330 h 3176298"/>
                  <a:gd name="connsiteX114" fmla="*/ 7263220 w 12192000"/>
                  <a:gd name="connsiteY114" fmla="*/ 2386709 h 3176298"/>
                  <a:gd name="connsiteX115" fmla="*/ 7375428 w 12192000"/>
                  <a:gd name="connsiteY115" fmla="*/ 2372803 h 3176298"/>
                  <a:gd name="connsiteX116" fmla="*/ 7445916 w 12192000"/>
                  <a:gd name="connsiteY116" fmla="*/ 2365945 h 3176298"/>
                  <a:gd name="connsiteX117" fmla="*/ 7526880 w 12192000"/>
                  <a:gd name="connsiteY117" fmla="*/ 2355084 h 3176298"/>
                  <a:gd name="connsiteX118" fmla="*/ 7619655 w 12192000"/>
                  <a:gd name="connsiteY118" fmla="*/ 2348226 h 3176298"/>
                  <a:gd name="connsiteX119" fmla="*/ 7788636 w 12192000"/>
                  <a:gd name="connsiteY119" fmla="*/ 2327461 h 3176298"/>
                  <a:gd name="connsiteX120" fmla="*/ 7952280 w 12192000"/>
                  <a:gd name="connsiteY120" fmla="*/ 2305935 h 3176298"/>
                  <a:gd name="connsiteX121" fmla="*/ 8019339 w 12192000"/>
                  <a:gd name="connsiteY121" fmla="*/ 2286884 h 3176298"/>
                  <a:gd name="connsiteX122" fmla="*/ 8137835 w 12192000"/>
                  <a:gd name="connsiteY122" fmla="*/ 2259832 h 3176298"/>
                  <a:gd name="connsiteX123" fmla="*/ 8189651 w 12192000"/>
                  <a:gd name="connsiteY123" fmla="*/ 2243639 h 3176298"/>
                  <a:gd name="connsiteX124" fmla="*/ 8313671 w 12192000"/>
                  <a:gd name="connsiteY124" fmla="*/ 2209920 h 3176298"/>
                  <a:gd name="connsiteX125" fmla="*/ 8459979 w 12192000"/>
                  <a:gd name="connsiteY125" fmla="*/ 2158864 h 3176298"/>
                  <a:gd name="connsiteX126" fmla="*/ 8516369 w 12192000"/>
                  <a:gd name="connsiteY126" fmla="*/ 2144003 h 3176298"/>
                  <a:gd name="connsiteX127" fmla="*/ 8657726 w 12192000"/>
                  <a:gd name="connsiteY127" fmla="*/ 2106284 h 3176298"/>
                  <a:gd name="connsiteX128" fmla="*/ 8711448 w 12192000"/>
                  <a:gd name="connsiteY128" fmla="*/ 2098664 h 3176298"/>
                  <a:gd name="connsiteX129" fmla="*/ 8772219 w 12192000"/>
                  <a:gd name="connsiteY129" fmla="*/ 2082280 h 3176298"/>
                  <a:gd name="connsiteX130" fmla="*/ 8845565 w 12192000"/>
                  <a:gd name="connsiteY130" fmla="*/ 2053705 h 3176298"/>
                  <a:gd name="connsiteX131" fmla="*/ 8967871 w 12192000"/>
                  <a:gd name="connsiteY131" fmla="*/ 2011221 h 3176298"/>
                  <a:gd name="connsiteX132" fmla="*/ 9015878 w 12192000"/>
                  <a:gd name="connsiteY132" fmla="*/ 2001124 h 3176298"/>
                  <a:gd name="connsiteX133" fmla="*/ 9234579 w 12192000"/>
                  <a:gd name="connsiteY133" fmla="*/ 1935209 h 3176298"/>
                  <a:gd name="connsiteX134" fmla="*/ 9346597 w 12192000"/>
                  <a:gd name="connsiteY134" fmla="*/ 1896917 h 3176298"/>
                  <a:gd name="connsiteX135" fmla="*/ 9416321 w 12192000"/>
                  <a:gd name="connsiteY135" fmla="*/ 1880724 h 3176298"/>
                  <a:gd name="connsiteX136" fmla="*/ 9477283 w 12192000"/>
                  <a:gd name="connsiteY136" fmla="*/ 1856149 h 3176298"/>
                  <a:gd name="connsiteX137" fmla="*/ 9666265 w 12192000"/>
                  <a:gd name="connsiteY137" fmla="*/ 1787186 h 3176298"/>
                  <a:gd name="connsiteX138" fmla="*/ 9754088 w 12192000"/>
                  <a:gd name="connsiteY138" fmla="*/ 1741464 h 3176298"/>
                  <a:gd name="connsiteX139" fmla="*/ 9899446 w 12192000"/>
                  <a:gd name="connsiteY139" fmla="*/ 1656880 h 3176298"/>
                  <a:gd name="connsiteX140" fmla="*/ 9993175 w 12192000"/>
                  <a:gd name="connsiteY140" fmla="*/ 1576487 h 3176298"/>
                  <a:gd name="connsiteX141" fmla="*/ 10044230 w 12192000"/>
                  <a:gd name="connsiteY141" fmla="*/ 1540480 h 3176298"/>
                  <a:gd name="connsiteX142" fmla="*/ 10131863 w 12192000"/>
                  <a:gd name="connsiteY142" fmla="*/ 1485613 h 3176298"/>
                  <a:gd name="connsiteX143" fmla="*/ 10242357 w 12192000"/>
                  <a:gd name="connsiteY143" fmla="*/ 1410555 h 3176298"/>
                  <a:gd name="connsiteX144" fmla="*/ 10363709 w 12192000"/>
                  <a:gd name="connsiteY144" fmla="*/ 1359499 h 3176298"/>
                  <a:gd name="connsiteX145" fmla="*/ 10428291 w 12192000"/>
                  <a:gd name="connsiteY145" fmla="*/ 1314920 h 3176298"/>
                  <a:gd name="connsiteX146" fmla="*/ 10490969 w 12192000"/>
                  <a:gd name="connsiteY146" fmla="*/ 1267104 h 3176298"/>
                  <a:gd name="connsiteX147" fmla="*/ 10523354 w 12192000"/>
                  <a:gd name="connsiteY147" fmla="*/ 1238337 h 3176298"/>
                  <a:gd name="connsiteX148" fmla="*/ 10590031 w 12192000"/>
                  <a:gd name="connsiteY148" fmla="*/ 1191664 h 3176298"/>
                  <a:gd name="connsiteX149" fmla="*/ 10656519 w 12192000"/>
                  <a:gd name="connsiteY149" fmla="*/ 1156038 h 3176298"/>
                  <a:gd name="connsiteX150" fmla="*/ 10703573 w 12192000"/>
                  <a:gd name="connsiteY150" fmla="*/ 1120603 h 3176298"/>
                  <a:gd name="connsiteX151" fmla="*/ 10764534 w 12192000"/>
                  <a:gd name="connsiteY151" fmla="*/ 1067643 h 3176298"/>
                  <a:gd name="connsiteX152" fmla="*/ 10850453 w 12192000"/>
                  <a:gd name="connsiteY152" fmla="*/ 1014301 h 3176298"/>
                  <a:gd name="connsiteX153" fmla="*/ 10929704 w 12192000"/>
                  <a:gd name="connsiteY153" fmla="*/ 980201 h 3176298"/>
                  <a:gd name="connsiteX154" fmla="*/ 10967423 w 12192000"/>
                  <a:gd name="connsiteY154" fmla="*/ 930289 h 3176298"/>
                  <a:gd name="connsiteX155" fmla="*/ 11058869 w 12192000"/>
                  <a:gd name="connsiteY155" fmla="*/ 838084 h 3176298"/>
                  <a:gd name="connsiteX156" fmla="*/ 11172600 w 12192000"/>
                  <a:gd name="connsiteY156" fmla="*/ 762834 h 3176298"/>
                  <a:gd name="connsiteX157" fmla="*/ 11275283 w 12192000"/>
                  <a:gd name="connsiteY157" fmla="*/ 673676 h 3176298"/>
                  <a:gd name="connsiteX158" fmla="*/ 11320623 w 12192000"/>
                  <a:gd name="connsiteY158" fmla="*/ 639195 h 3176298"/>
                  <a:gd name="connsiteX159" fmla="*/ 11374346 w 12192000"/>
                  <a:gd name="connsiteY159" fmla="*/ 601664 h 3176298"/>
                  <a:gd name="connsiteX160" fmla="*/ 11448453 w 12192000"/>
                  <a:gd name="connsiteY160" fmla="*/ 567755 h 3176298"/>
                  <a:gd name="connsiteX161" fmla="*/ 11532275 w 12192000"/>
                  <a:gd name="connsiteY161" fmla="*/ 522605 h 3176298"/>
                  <a:gd name="connsiteX162" fmla="*/ 11562947 w 12192000"/>
                  <a:gd name="connsiteY162" fmla="*/ 486598 h 3176298"/>
                  <a:gd name="connsiteX163" fmla="*/ 11672489 w 12192000"/>
                  <a:gd name="connsiteY163" fmla="*/ 335337 h 3176298"/>
                  <a:gd name="connsiteX164" fmla="*/ 11821656 w 12192000"/>
                  <a:gd name="connsiteY164" fmla="*/ 207889 h 3176298"/>
                  <a:gd name="connsiteX165" fmla="*/ 11986443 w 12192000"/>
                  <a:gd name="connsiteY165" fmla="*/ 104824 h 3176298"/>
                  <a:gd name="connsiteX166" fmla="*/ 12026448 w 12192000"/>
                  <a:gd name="connsiteY166" fmla="*/ 88821 h 3176298"/>
                  <a:gd name="connsiteX167" fmla="*/ 12160947 w 12192000"/>
                  <a:gd name="connsiteY167" fmla="*/ 28621 h 3176298"/>
                  <a:gd name="connsiteX168" fmla="*/ 12192000 w 12192000"/>
                  <a:gd name="connsiteY168" fmla="*/ 0 h 317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12192000" h="3176298">
                    <a:moveTo>
                      <a:pt x="12192000" y="0"/>
                    </a:moveTo>
                    <a:lnTo>
                      <a:pt x="12192000" y="3176298"/>
                    </a:lnTo>
                    <a:lnTo>
                      <a:pt x="0" y="3176298"/>
                    </a:lnTo>
                    <a:lnTo>
                      <a:pt x="0" y="2264980"/>
                    </a:lnTo>
                    <a:lnTo>
                      <a:pt x="544" y="2264980"/>
                    </a:lnTo>
                    <a:lnTo>
                      <a:pt x="544" y="2392219"/>
                    </a:lnTo>
                    <a:lnTo>
                      <a:pt x="61197" y="2387448"/>
                    </a:lnTo>
                    <a:cubicBezTo>
                      <a:pt x="80794" y="2382137"/>
                      <a:pt x="99990" y="2374707"/>
                      <a:pt x="119613" y="2369945"/>
                    </a:cubicBezTo>
                    <a:cubicBezTo>
                      <a:pt x="137898" y="2365563"/>
                      <a:pt x="155046" y="2355466"/>
                      <a:pt x="172384" y="2347084"/>
                    </a:cubicBezTo>
                    <a:cubicBezTo>
                      <a:pt x="205529" y="2331082"/>
                      <a:pt x="240965" y="2341178"/>
                      <a:pt x="274873" y="2336988"/>
                    </a:cubicBezTo>
                    <a:cubicBezTo>
                      <a:pt x="285732" y="2335653"/>
                      <a:pt x="296590" y="2334130"/>
                      <a:pt x="307259" y="2331461"/>
                    </a:cubicBezTo>
                    <a:cubicBezTo>
                      <a:pt x="336408" y="2324413"/>
                      <a:pt x="366127" y="2318317"/>
                      <a:pt x="394511" y="2308601"/>
                    </a:cubicBezTo>
                    <a:cubicBezTo>
                      <a:pt x="426709" y="2297743"/>
                      <a:pt x="457572" y="2283264"/>
                      <a:pt x="494337" y="2268213"/>
                    </a:cubicBezTo>
                    <a:cubicBezTo>
                      <a:pt x="507102" y="2272024"/>
                      <a:pt x="526724" y="2282312"/>
                      <a:pt x="546917" y="2283264"/>
                    </a:cubicBezTo>
                    <a:cubicBezTo>
                      <a:pt x="611880" y="2286503"/>
                      <a:pt x="672650" y="2268786"/>
                      <a:pt x="730754" y="2240780"/>
                    </a:cubicBezTo>
                    <a:cubicBezTo>
                      <a:pt x="748471" y="2232399"/>
                      <a:pt x="767524" y="2226874"/>
                      <a:pt x="785432" y="2218682"/>
                    </a:cubicBezTo>
                    <a:cubicBezTo>
                      <a:pt x="791717" y="2215826"/>
                      <a:pt x="799909" y="2209730"/>
                      <a:pt x="801053" y="2204013"/>
                    </a:cubicBezTo>
                    <a:cubicBezTo>
                      <a:pt x="807719" y="2170866"/>
                      <a:pt x="832486" y="2171436"/>
                      <a:pt x="858205" y="2169532"/>
                    </a:cubicBezTo>
                    <a:cubicBezTo>
                      <a:pt x="888877" y="2167247"/>
                      <a:pt x="919165" y="2161912"/>
                      <a:pt x="949646" y="2157340"/>
                    </a:cubicBezTo>
                    <a:cubicBezTo>
                      <a:pt x="953648" y="2156768"/>
                      <a:pt x="957266" y="2152768"/>
                      <a:pt x="960887" y="2150099"/>
                    </a:cubicBezTo>
                    <a:cubicBezTo>
                      <a:pt x="966411" y="2146099"/>
                      <a:pt x="971554" y="2140003"/>
                      <a:pt x="977653" y="2138480"/>
                    </a:cubicBezTo>
                    <a:cubicBezTo>
                      <a:pt x="1008894" y="2131049"/>
                      <a:pt x="1040327" y="2124763"/>
                      <a:pt x="1071762" y="2117905"/>
                    </a:cubicBezTo>
                    <a:cubicBezTo>
                      <a:pt x="1078810" y="2116380"/>
                      <a:pt x="1086048" y="2114476"/>
                      <a:pt x="1092527" y="2111428"/>
                    </a:cubicBezTo>
                    <a:cubicBezTo>
                      <a:pt x="1098623" y="2108570"/>
                      <a:pt x="1103767" y="2103616"/>
                      <a:pt x="1109865" y="2100568"/>
                    </a:cubicBezTo>
                    <a:cubicBezTo>
                      <a:pt x="1126437" y="2092378"/>
                      <a:pt x="1143394" y="2084757"/>
                      <a:pt x="1162823" y="2075613"/>
                    </a:cubicBezTo>
                    <a:cubicBezTo>
                      <a:pt x="1173681" y="2092757"/>
                      <a:pt x="1188354" y="2083041"/>
                      <a:pt x="1206641" y="2074851"/>
                    </a:cubicBezTo>
                    <a:cubicBezTo>
                      <a:pt x="1225310" y="2066468"/>
                      <a:pt x="1246837" y="2063801"/>
                      <a:pt x="1267411" y="2060753"/>
                    </a:cubicBezTo>
                    <a:cubicBezTo>
                      <a:pt x="1305132" y="2055228"/>
                      <a:pt x="1343044" y="2051799"/>
                      <a:pt x="1380762" y="2046847"/>
                    </a:cubicBezTo>
                    <a:cubicBezTo>
                      <a:pt x="1388765" y="2045703"/>
                      <a:pt x="1397909" y="2043608"/>
                      <a:pt x="1404006" y="2038844"/>
                    </a:cubicBezTo>
                    <a:cubicBezTo>
                      <a:pt x="1445725" y="2006839"/>
                      <a:pt x="1496403" y="1997887"/>
                      <a:pt x="1544598" y="2000932"/>
                    </a:cubicBezTo>
                    <a:cubicBezTo>
                      <a:pt x="1582510" y="2003220"/>
                      <a:pt x="1619658" y="2004935"/>
                      <a:pt x="1657188" y="2001697"/>
                    </a:cubicBezTo>
                    <a:cubicBezTo>
                      <a:pt x="1660046" y="2001505"/>
                      <a:pt x="1663856" y="2001887"/>
                      <a:pt x="1665950" y="2003411"/>
                    </a:cubicBezTo>
                    <a:cubicBezTo>
                      <a:pt x="1678904" y="2013507"/>
                      <a:pt x="1692431" y="2014269"/>
                      <a:pt x="1709006" y="2015983"/>
                    </a:cubicBezTo>
                    <a:cubicBezTo>
                      <a:pt x="1732439" y="2018461"/>
                      <a:pt x="1753965" y="2016745"/>
                      <a:pt x="1775684" y="2012555"/>
                    </a:cubicBezTo>
                    <a:cubicBezTo>
                      <a:pt x="1791496" y="2009507"/>
                      <a:pt x="1807497" y="2003220"/>
                      <a:pt x="1821596" y="1995218"/>
                    </a:cubicBezTo>
                    <a:cubicBezTo>
                      <a:pt x="1841216" y="1983978"/>
                      <a:pt x="1860079" y="1979597"/>
                      <a:pt x="1878748" y="1994457"/>
                    </a:cubicBezTo>
                    <a:cubicBezTo>
                      <a:pt x="1898940" y="2010269"/>
                      <a:pt x="1921800" y="2004745"/>
                      <a:pt x="1944092" y="2005315"/>
                    </a:cubicBezTo>
                    <a:cubicBezTo>
                      <a:pt x="1953806" y="2005507"/>
                      <a:pt x="1964094" y="2005124"/>
                      <a:pt x="1973429" y="2007601"/>
                    </a:cubicBezTo>
                    <a:cubicBezTo>
                      <a:pt x="2000479" y="2014651"/>
                      <a:pt x="2026581" y="2025320"/>
                      <a:pt x="2054013" y="2030082"/>
                    </a:cubicBezTo>
                    <a:cubicBezTo>
                      <a:pt x="2069254" y="2032747"/>
                      <a:pt x="2086208" y="2027986"/>
                      <a:pt x="2102021" y="2024557"/>
                    </a:cubicBezTo>
                    <a:cubicBezTo>
                      <a:pt x="2118023" y="2020937"/>
                      <a:pt x="2133834" y="2015413"/>
                      <a:pt x="2149267" y="2009697"/>
                    </a:cubicBezTo>
                    <a:cubicBezTo>
                      <a:pt x="2159743" y="2005887"/>
                      <a:pt x="2171173" y="2002267"/>
                      <a:pt x="2179556" y="1995409"/>
                    </a:cubicBezTo>
                    <a:cubicBezTo>
                      <a:pt x="2198608" y="1979788"/>
                      <a:pt x="2218229" y="1977120"/>
                      <a:pt x="2240710" y="1985312"/>
                    </a:cubicBezTo>
                    <a:cubicBezTo>
                      <a:pt x="2244137" y="1986647"/>
                      <a:pt x="2248138" y="1986647"/>
                      <a:pt x="2251948" y="1986836"/>
                    </a:cubicBezTo>
                    <a:cubicBezTo>
                      <a:pt x="2312915" y="1990836"/>
                      <a:pt x="2373874" y="1993314"/>
                      <a:pt x="2434456" y="1999410"/>
                    </a:cubicBezTo>
                    <a:cubicBezTo>
                      <a:pt x="2459029" y="2001887"/>
                      <a:pt x="2482652" y="2012745"/>
                      <a:pt x="2506847" y="2019603"/>
                    </a:cubicBezTo>
                    <a:cubicBezTo>
                      <a:pt x="2511800" y="2020937"/>
                      <a:pt x="2517327" y="2023033"/>
                      <a:pt x="2522279" y="2022080"/>
                    </a:cubicBezTo>
                    <a:cubicBezTo>
                      <a:pt x="2576191" y="2012555"/>
                      <a:pt x="2626677" y="2026461"/>
                      <a:pt x="2676398" y="2044751"/>
                    </a:cubicBezTo>
                    <a:cubicBezTo>
                      <a:pt x="2681540" y="2046656"/>
                      <a:pt x="2687827" y="2046084"/>
                      <a:pt x="2693543" y="2045703"/>
                    </a:cubicBezTo>
                    <a:cubicBezTo>
                      <a:pt x="2709548" y="2044370"/>
                      <a:pt x="2726882" y="2037701"/>
                      <a:pt x="2741360" y="2041701"/>
                    </a:cubicBezTo>
                    <a:cubicBezTo>
                      <a:pt x="2779842" y="2052753"/>
                      <a:pt x="2817943" y="2066087"/>
                      <a:pt x="2854140" y="2082851"/>
                    </a:cubicBezTo>
                    <a:cubicBezTo>
                      <a:pt x="2890910" y="2099805"/>
                      <a:pt x="2925008" y="2114095"/>
                      <a:pt x="2967110" y="2096949"/>
                    </a:cubicBezTo>
                    <a:cubicBezTo>
                      <a:pt x="2985016" y="2089709"/>
                      <a:pt x="3008639" y="2094853"/>
                      <a:pt x="3029216" y="2096757"/>
                    </a:cubicBezTo>
                    <a:cubicBezTo>
                      <a:pt x="3044264" y="2098282"/>
                      <a:pt x="3058743" y="2106856"/>
                      <a:pt x="3073604" y="2106856"/>
                    </a:cubicBezTo>
                    <a:cubicBezTo>
                      <a:pt x="3113231" y="2106856"/>
                      <a:pt x="3148472" y="2116953"/>
                      <a:pt x="3182763" y="2137527"/>
                    </a:cubicBezTo>
                    <a:cubicBezTo>
                      <a:pt x="3196102" y="2145528"/>
                      <a:pt x="3216867" y="2140193"/>
                      <a:pt x="3234202" y="2142289"/>
                    </a:cubicBezTo>
                    <a:cubicBezTo>
                      <a:pt x="3252492" y="2144765"/>
                      <a:pt x="3271348" y="2147051"/>
                      <a:pt x="3288877" y="2152578"/>
                    </a:cubicBezTo>
                    <a:cubicBezTo>
                      <a:pt x="3334216" y="2167056"/>
                      <a:pt x="3378986" y="2183439"/>
                      <a:pt x="3424135" y="2198680"/>
                    </a:cubicBezTo>
                    <a:cubicBezTo>
                      <a:pt x="3461282" y="2211253"/>
                      <a:pt x="3497862" y="2201347"/>
                      <a:pt x="3534629" y="2196013"/>
                    </a:cubicBezTo>
                    <a:cubicBezTo>
                      <a:pt x="3557682" y="2192583"/>
                      <a:pt x="3579206" y="2184391"/>
                      <a:pt x="3605116" y="2196583"/>
                    </a:cubicBezTo>
                    <a:cubicBezTo>
                      <a:pt x="3629882" y="2208205"/>
                      <a:pt x="3661315" y="2205537"/>
                      <a:pt x="3689131" y="2211824"/>
                    </a:cubicBezTo>
                    <a:cubicBezTo>
                      <a:pt x="3712565" y="2217157"/>
                      <a:pt x="3735231" y="2225732"/>
                      <a:pt x="3757902" y="2234114"/>
                    </a:cubicBezTo>
                    <a:cubicBezTo>
                      <a:pt x="3788766" y="2245545"/>
                      <a:pt x="3819245" y="2257545"/>
                      <a:pt x="3852966" y="2251831"/>
                    </a:cubicBezTo>
                    <a:cubicBezTo>
                      <a:pt x="3891259" y="2245353"/>
                      <a:pt x="3917546" y="2269738"/>
                      <a:pt x="3947648" y="2285932"/>
                    </a:cubicBezTo>
                    <a:cubicBezTo>
                      <a:pt x="3968414" y="2296980"/>
                      <a:pt x="3991083" y="2305172"/>
                      <a:pt x="4013753" y="2312031"/>
                    </a:cubicBezTo>
                    <a:cubicBezTo>
                      <a:pt x="4044043" y="2320985"/>
                      <a:pt x="4075285" y="2326320"/>
                      <a:pt x="4105766" y="2335082"/>
                    </a:cubicBezTo>
                    <a:cubicBezTo>
                      <a:pt x="4151870" y="2348226"/>
                      <a:pt x="4198546" y="2358514"/>
                      <a:pt x="4246551" y="2351274"/>
                    </a:cubicBezTo>
                    <a:cubicBezTo>
                      <a:pt x="4268649" y="2348036"/>
                      <a:pt x="4289227" y="2348226"/>
                      <a:pt x="4311323" y="2352991"/>
                    </a:cubicBezTo>
                    <a:cubicBezTo>
                      <a:pt x="4347518" y="2360801"/>
                      <a:pt x="4384668" y="2361753"/>
                      <a:pt x="4413817" y="2390899"/>
                    </a:cubicBezTo>
                    <a:cubicBezTo>
                      <a:pt x="4424104" y="2401188"/>
                      <a:pt x="4442581" y="2403853"/>
                      <a:pt x="4457632" y="2409188"/>
                    </a:cubicBezTo>
                    <a:cubicBezTo>
                      <a:pt x="4474969" y="2415476"/>
                      <a:pt x="4487731" y="2412236"/>
                      <a:pt x="4497068" y="2393947"/>
                    </a:cubicBezTo>
                    <a:cubicBezTo>
                      <a:pt x="4501257" y="2385757"/>
                      <a:pt x="4513260" y="2377755"/>
                      <a:pt x="4522596" y="2376421"/>
                    </a:cubicBezTo>
                    <a:cubicBezTo>
                      <a:pt x="4550599" y="2372421"/>
                      <a:pt x="4576318" y="2378327"/>
                      <a:pt x="4603368" y="2391282"/>
                    </a:cubicBezTo>
                    <a:cubicBezTo>
                      <a:pt x="4628705" y="2403474"/>
                      <a:pt x="4660331" y="2402140"/>
                      <a:pt x="4689098" y="2406903"/>
                    </a:cubicBezTo>
                    <a:cubicBezTo>
                      <a:pt x="4699289" y="2408618"/>
                      <a:pt x="4709482" y="2411237"/>
                      <a:pt x="4719697" y="2413428"/>
                    </a:cubicBezTo>
                    <a:lnTo>
                      <a:pt x="4726469" y="2414298"/>
                    </a:lnTo>
                    <a:lnTo>
                      <a:pt x="4785776" y="2414298"/>
                    </a:lnTo>
                    <a:lnTo>
                      <a:pt x="4788661" y="2414047"/>
                    </a:lnTo>
                    <a:cubicBezTo>
                      <a:pt x="4801401" y="2412237"/>
                      <a:pt x="4814166" y="2410142"/>
                      <a:pt x="4827024" y="2408999"/>
                    </a:cubicBezTo>
                    <a:cubicBezTo>
                      <a:pt x="4847027" y="2407095"/>
                      <a:pt x="4867412" y="2407856"/>
                      <a:pt x="4887415" y="2405570"/>
                    </a:cubicBezTo>
                    <a:cubicBezTo>
                      <a:pt x="4903799" y="2403853"/>
                      <a:pt x="4919991" y="2399474"/>
                      <a:pt x="4936184" y="2395853"/>
                    </a:cubicBezTo>
                    <a:cubicBezTo>
                      <a:pt x="4942089" y="2394520"/>
                      <a:pt x="4947996" y="2389376"/>
                      <a:pt x="4953328" y="2390138"/>
                    </a:cubicBezTo>
                    <a:cubicBezTo>
                      <a:pt x="5006292" y="2398330"/>
                      <a:pt x="5044391" y="2361753"/>
                      <a:pt x="5089162" y="2345560"/>
                    </a:cubicBezTo>
                    <a:cubicBezTo>
                      <a:pt x="5136216" y="2328413"/>
                      <a:pt x="5181748" y="2302124"/>
                      <a:pt x="5234326" y="2309935"/>
                    </a:cubicBezTo>
                    <a:cubicBezTo>
                      <a:pt x="5266141" y="2314697"/>
                      <a:pt x="5296812" y="2325747"/>
                      <a:pt x="5328438" y="2332416"/>
                    </a:cubicBezTo>
                    <a:cubicBezTo>
                      <a:pt x="5339677" y="2334701"/>
                      <a:pt x="5352250" y="2334320"/>
                      <a:pt x="5363491" y="2332034"/>
                    </a:cubicBezTo>
                    <a:cubicBezTo>
                      <a:pt x="5417784" y="2321555"/>
                      <a:pt x="5471316" y="2320032"/>
                      <a:pt x="5524660" y="2337178"/>
                    </a:cubicBezTo>
                    <a:cubicBezTo>
                      <a:pt x="5533802" y="2340036"/>
                      <a:pt x="5543518" y="2342701"/>
                      <a:pt x="5553045" y="2342701"/>
                    </a:cubicBezTo>
                    <a:cubicBezTo>
                      <a:pt x="5605244" y="2342701"/>
                      <a:pt x="5656488" y="2338701"/>
                      <a:pt x="5706401" y="2320032"/>
                    </a:cubicBezTo>
                    <a:cubicBezTo>
                      <a:pt x="5723166" y="2313745"/>
                      <a:pt x="5743551" y="2317745"/>
                      <a:pt x="5762029" y="2316221"/>
                    </a:cubicBezTo>
                    <a:cubicBezTo>
                      <a:pt x="5779174" y="2314889"/>
                      <a:pt x="5796702" y="2314317"/>
                      <a:pt x="5813276" y="2309935"/>
                    </a:cubicBezTo>
                    <a:cubicBezTo>
                      <a:pt x="5837472" y="2303459"/>
                      <a:pt x="5859949" y="2302697"/>
                      <a:pt x="5884906" y="2308411"/>
                    </a:cubicBezTo>
                    <a:cubicBezTo>
                      <a:pt x="5908719" y="2313745"/>
                      <a:pt x="5934438" y="2311079"/>
                      <a:pt x="5959204" y="2311269"/>
                    </a:cubicBezTo>
                    <a:cubicBezTo>
                      <a:pt x="5986828" y="2311459"/>
                      <a:pt x="6014449" y="2311649"/>
                      <a:pt x="6042072" y="2310697"/>
                    </a:cubicBezTo>
                    <a:cubicBezTo>
                      <a:pt x="6053124" y="2310317"/>
                      <a:pt x="6065695" y="2302697"/>
                      <a:pt x="6074842" y="2305745"/>
                    </a:cubicBezTo>
                    <a:cubicBezTo>
                      <a:pt x="6104368" y="2316031"/>
                      <a:pt x="6133897" y="2303649"/>
                      <a:pt x="6163425" y="2309172"/>
                    </a:cubicBezTo>
                    <a:cubicBezTo>
                      <a:pt x="6177905" y="2312031"/>
                      <a:pt x="6194288" y="2304220"/>
                      <a:pt x="6209909" y="2303459"/>
                    </a:cubicBezTo>
                    <a:cubicBezTo>
                      <a:pt x="6235437" y="2302124"/>
                      <a:pt x="6260964" y="2302697"/>
                      <a:pt x="6286493" y="2302315"/>
                    </a:cubicBezTo>
                    <a:cubicBezTo>
                      <a:pt x="6294876" y="2302124"/>
                      <a:pt x="6303068" y="2301362"/>
                      <a:pt x="6311449" y="2300980"/>
                    </a:cubicBezTo>
                    <a:cubicBezTo>
                      <a:pt x="6318880" y="2300601"/>
                      <a:pt x="6326691" y="2298887"/>
                      <a:pt x="6333739" y="2300218"/>
                    </a:cubicBezTo>
                    <a:cubicBezTo>
                      <a:pt x="6359268" y="2304983"/>
                      <a:pt x="6384414" y="2312793"/>
                      <a:pt x="6410131" y="2315841"/>
                    </a:cubicBezTo>
                    <a:cubicBezTo>
                      <a:pt x="6432420" y="2318507"/>
                      <a:pt x="6455472" y="2314889"/>
                      <a:pt x="6477951" y="2316793"/>
                    </a:cubicBezTo>
                    <a:cubicBezTo>
                      <a:pt x="6517576" y="2320032"/>
                      <a:pt x="6557201" y="2325747"/>
                      <a:pt x="6596828" y="2329368"/>
                    </a:cubicBezTo>
                    <a:cubicBezTo>
                      <a:pt x="6605401" y="2330130"/>
                      <a:pt x="6614353" y="2325365"/>
                      <a:pt x="6623118" y="2324985"/>
                    </a:cubicBezTo>
                    <a:cubicBezTo>
                      <a:pt x="6650551" y="2324033"/>
                      <a:pt x="6677984" y="2323841"/>
                      <a:pt x="6705417" y="2323272"/>
                    </a:cubicBezTo>
                    <a:cubicBezTo>
                      <a:pt x="6721038" y="2323080"/>
                      <a:pt x="6736851" y="2323651"/>
                      <a:pt x="6752283" y="2321937"/>
                    </a:cubicBezTo>
                    <a:cubicBezTo>
                      <a:pt x="6772665" y="2319651"/>
                      <a:pt x="6791144" y="2316221"/>
                      <a:pt x="6810195" y="2331082"/>
                    </a:cubicBezTo>
                    <a:cubicBezTo>
                      <a:pt x="6839534" y="2354132"/>
                      <a:pt x="6876872" y="2345178"/>
                      <a:pt x="6910782" y="2350512"/>
                    </a:cubicBezTo>
                    <a:cubicBezTo>
                      <a:pt x="6919547" y="2351847"/>
                      <a:pt x="6928501" y="2352036"/>
                      <a:pt x="6937263" y="2353561"/>
                    </a:cubicBezTo>
                    <a:cubicBezTo>
                      <a:pt x="6953457" y="2356418"/>
                      <a:pt x="6969457" y="2359657"/>
                      <a:pt x="6985653" y="2362897"/>
                    </a:cubicBezTo>
                    <a:cubicBezTo>
                      <a:pt x="6988509" y="2363467"/>
                      <a:pt x="6991747" y="2363659"/>
                      <a:pt x="6994415" y="2364611"/>
                    </a:cubicBezTo>
                    <a:cubicBezTo>
                      <a:pt x="7018991" y="2372611"/>
                      <a:pt x="7043184" y="2381755"/>
                      <a:pt x="7068141" y="2388234"/>
                    </a:cubicBezTo>
                    <a:cubicBezTo>
                      <a:pt x="7080334" y="2391472"/>
                      <a:pt x="7093860" y="2391853"/>
                      <a:pt x="7106432" y="2390138"/>
                    </a:cubicBezTo>
                    <a:cubicBezTo>
                      <a:pt x="7143199" y="2385185"/>
                      <a:pt x="7179587" y="2383089"/>
                      <a:pt x="7216547" y="2390330"/>
                    </a:cubicBezTo>
                    <a:cubicBezTo>
                      <a:pt x="7231214" y="2393186"/>
                      <a:pt x="7247599" y="2388424"/>
                      <a:pt x="7263220" y="2386709"/>
                    </a:cubicBezTo>
                    <a:cubicBezTo>
                      <a:pt x="7300559" y="2382137"/>
                      <a:pt x="7337899" y="2377183"/>
                      <a:pt x="7375428" y="2372803"/>
                    </a:cubicBezTo>
                    <a:cubicBezTo>
                      <a:pt x="7398860" y="2370135"/>
                      <a:pt x="7422483" y="2368611"/>
                      <a:pt x="7445916" y="2365945"/>
                    </a:cubicBezTo>
                    <a:cubicBezTo>
                      <a:pt x="7472967" y="2362705"/>
                      <a:pt x="7499828" y="2357753"/>
                      <a:pt x="7526880" y="2355084"/>
                    </a:cubicBezTo>
                    <a:cubicBezTo>
                      <a:pt x="7557742" y="2352036"/>
                      <a:pt x="7588795" y="2351466"/>
                      <a:pt x="7619655" y="2348226"/>
                    </a:cubicBezTo>
                    <a:cubicBezTo>
                      <a:pt x="7676047" y="2341940"/>
                      <a:pt x="7732247" y="2334509"/>
                      <a:pt x="7788636" y="2327461"/>
                    </a:cubicBezTo>
                    <a:cubicBezTo>
                      <a:pt x="7843311" y="2320603"/>
                      <a:pt x="7897987" y="2314507"/>
                      <a:pt x="7952280" y="2305935"/>
                    </a:cubicBezTo>
                    <a:cubicBezTo>
                      <a:pt x="7975142" y="2302315"/>
                      <a:pt x="7996859" y="2292408"/>
                      <a:pt x="8019339" y="2286884"/>
                    </a:cubicBezTo>
                    <a:cubicBezTo>
                      <a:pt x="8058774" y="2277357"/>
                      <a:pt x="8098590" y="2269357"/>
                      <a:pt x="8137835" y="2259832"/>
                    </a:cubicBezTo>
                    <a:cubicBezTo>
                      <a:pt x="8155359" y="2255641"/>
                      <a:pt x="8172124" y="2248593"/>
                      <a:pt x="8189651" y="2243639"/>
                    </a:cubicBezTo>
                    <a:cubicBezTo>
                      <a:pt x="8230992" y="2232208"/>
                      <a:pt x="8272903" y="2222874"/>
                      <a:pt x="8313671" y="2209920"/>
                    </a:cubicBezTo>
                    <a:cubicBezTo>
                      <a:pt x="8362822" y="2194297"/>
                      <a:pt x="8411019" y="2175439"/>
                      <a:pt x="8459979" y="2158864"/>
                    </a:cubicBezTo>
                    <a:cubicBezTo>
                      <a:pt x="8478269" y="2152578"/>
                      <a:pt x="8497511" y="2148957"/>
                      <a:pt x="8516369" y="2144003"/>
                    </a:cubicBezTo>
                    <a:cubicBezTo>
                      <a:pt x="8563425" y="2131431"/>
                      <a:pt x="8610288" y="2118095"/>
                      <a:pt x="8657726" y="2106284"/>
                    </a:cubicBezTo>
                    <a:cubicBezTo>
                      <a:pt x="8675253" y="2101901"/>
                      <a:pt x="8693731" y="2102284"/>
                      <a:pt x="8711448" y="2098664"/>
                    </a:cubicBezTo>
                    <a:cubicBezTo>
                      <a:pt x="8732023" y="2094472"/>
                      <a:pt x="8752407" y="2089138"/>
                      <a:pt x="8772219" y="2082280"/>
                    </a:cubicBezTo>
                    <a:cubicBezTo>
                      <a:pt x="8796985" y="2073707"/>
                      <a:pt x="8820990" y="2062659"/>
                      <a:pt x="8845565" y="2053705"/>
                    </a:cubicBezTo>
                    <a:cubicBezTo>
                      <a:pt x="8886142" y="2039034"/>
                      <a:pt x="8926911" y="2024557"/>
                      <a:pt x="8967871" y="2011221"/>
                    </a:cubicBezTo>
                    <a:cubicBezTo>
                      <a:pt x="8983301" y="2006268"/>
                      <a:pt x="9000257" y="2005697"/>
                      <a:pt x="9015878" y="2001124"/>
                    </a:cubicBezTo>
                    <a:cubicBezTo>
                      <a:pt x="9088840" y="1979597"/>
                      <a:pt x="9161805" y="1957880"/>
                      <a:pt x="9234579" y="1935209"/>
                    </a:cubicBezTo>
                    <a:cubicBezTo>
                      <a:pt x="9272298" y="1923399"/>
                      <a:pt x="9308875" y="1908538"/>
                      <a:pt x="9346597" y="1896917"/>
                    </a:cubicBezTo>
                    <a:cubicBezTo>
                      <a:pt x="9369267" y="1889869"/>
                      <a:pt x="9393650" y="1887773"/>
                      <a:pt x="9416321" y="1880724"/>
                    </a:cubicBezTo>
                    <a:cubicBezTo>
                      <a:pt x="9437278" y="1874247"/>
                      <a:pt x="9456709" y="1863578"/>
                      <a:pt x="9477283" y="1856149"/>
                    </a:cubicBezTo>
                    <a:cubicBezTo>
                      <a:pt x="9540152" y="1833097"/>
                      <a:pt x="9603971" y="1811953"/>
                      <a:pt x="9666265" y="1787186"/>
                    </a:cubicBezTo>
                    <a:cubicBezTo>
                      <a:pt x="9696749" y="1775183"/>
                      <a:pt x="9725323" y="1757849"/>
                      <a:pt x="9754088" y="1741464"/>
                    </a:cubicBezTo>
                    <a:cubicBezTo>
                      <a:pt x="9802858" y="1713841"/>
                      <a:pt x="9850865" y="1685074"/>
                      <a:pt x="9899446" y="1656880"/>
                    </a:cubicBezTo>
                    <a:cubicBezTo>
                      <a:pt x="9935832" y="1635924"/>
                      <a:pt x="9968027" y="1611347"/>
                      <a:pt x="9993175" y="1576487"/>
                    </a:cubicBezTo>
                    <a:cubicBezTo>
                      <a:pt x="10004797" y="1560484"/>
                      <a:pt x="10024990" y="1546768"/>
                      <a:pt x="10044230" y="1540480"/>
                    </a:cubicBezTo>
                    <a:cubicBezTo>
                      <a:pt x="10078713" y="1529241"/>
                      <a:pt x="10104430" y="1507522"/>
                      <a:pt x="10131863" y="1485613"/>
                    </a:cubicBezTo>
                    <a:cubicBezTo>
                      <a:pt x="10166536" y="1457801"/>
                      <a:pt x="10203304" y="1431509"/>
                      <a:pt x="10242357" y="1410555"/>
                    </a:cubicBezTo>
                    <a:cubicBezTo>
                      <a:pt x="10280840" y="1389980"/>
                      <a:pt x="10324086" y="1378549"/>
                      <a:pt x="10363709" y="1359499"/>
                    </a:cubicBezTo>
                    <a:cubicBezTo>
                      <a:pt x="10386952" y="1348259"/>
                      <a:pt x="10407146" y="1330353"/>
                      <a:pt x="10428291" y="1314920"/>
                    </a:cubicBezTo>
                    <a:cubicBezTo>
                      <a:pt x="10449438" y="1299489"/>
                      <a:pt x="10470394" y="1283486"/>
                      <a:pt x="10490969" y="1267104"/>
                    </a:cubicBezTo>
                    <a:cubicBezTo>
                      <a:pt x="10502208" y="1258149"/>
                      <a:pt x="10511734" y="1246909"/>
                      <a:pt x="10523354" y="1238337"/>
                    </a:cubicBezTo>
                    <a:cubicBezTo>
                      <a:pt x="10545263" y="1222334"/>
                      <a:pt x="10569075" y="1208808"/>
                      <a:pt x="10590031" y="1191664"/>
                    </a:cubicBezTo>
                    <a:cubicBezTo>
                      <a:pt x="10610225" y="1175089"/>
                      <a:pt x="10633467" y="1166707"/>
                      <a:pt x="10656519" y="1156038"/>
                    </a:cubicBezTo>
                    <a:cubicBezTo>
                      <a:pt x="10674046" y="1148036"/>
                      <a:pt x="10686617" y="1130320"/>
                      <a:pt x="10703573" y="1120603"/>
                    </a:cubicBezTo>
                    <a:cubicBezTo>
                      <a:pt x="10727767" y="1106697"/>
                      <a:pt x="10746246" y="1089553"/>
                      <a:pt x="10764534" y="1067643"/>
                    </a:cubicBezTo>
                    <a:cubicBezTo>
                      <a:pt x="10785111" y="1043068"/>
                      <a:pt x="10820162" y="1029732"/>
                      <a:pt x="10850453" y="1014301"/>
                    </a:cubicBezTo>
                    <a:cubicBezTo>
                      <a:pt x="10876171" y="1001157"/>
                      <a:pt x="10906081" y="995632"/>
                      <a:pt x="10929704" y="980201"/>
                    </a:cubicBezTo>
                    <a:cubicBezTo>
                      <a:pt x="10946279" y="969342"/>
                      <a:pt x="10958661" y="948957"/>
                      <a:pt x="10967423" y="930289"/>
                    </a:cubicBezTo>
                    <a:cubicBezTo>
                      <a:pt x="10987046" y="887995"/>
                      <a:pt x="11021146" y="861897"/>
                      <a:pt x="11058869" y="838084"/>
                    </a:cubicBezTo>
                    <a:cubicBezTo>
                      <a:pt x="11097350" y="813699"/>
                      <a:pt x="11133927" y="786836"/>
                      <a:pt x="11172600" y="762834"/>
                    </a:cubicBezTo>
                    <a:cubicBezTo>
                      <a:pt x="11211843" y="738638"/>
                      <a:pt x="11243658" y="706443"/>
                      <a:pt x="11275283" y="673676"/>
                    </a:cubicBezTo>
                    <a:cubicBezTo>
                      <a:pt x="11288238" y="660150"/>
                      <a:pt x="11305192" y="650434"/>
                      <a:pt x="11320623" y="639195"/>
                    </a:cubicBezTo>
                    <a:cubicBezTo>
                      <a:pt x="11338339" y="626241"/>
                      <a:pt x="11355296" y="611953"/>
                      <a:pt x="11374346" y="601664"/>
                    </a:cubicBezTo>
                    <a:cubicBezTo>
                      <a:pt x="11398160" y="588709"/>
                      <a:pt x="11424069" y="579757"/>
                      <a:pt x="11448453" y="567755"/>
                    </a:cubicBezTo>
                    <a:cubicBezTo>
                      <a:pt x="11476838" y="553657"/>
                      <a:pt x="11505795" y="539750"/>
                      <a:pt x="11532275" y="522605"/>
                    </a:cubicBezTo>
                    <a:cubicBezTo>
                      <a:pt x="11545039" y="514413"/>
                      <a:pt x="11553613" y="499363"/>
                      <a:pt x="11562947" y="486598"/>
                    </a:cubicBezTo>
                    <a:cubicBezTo>
                      <a:pt x="11599714" y="436305"/>
                      <a:pt x="11635529" y="385441"/>
                      <a:pt x="11672489" y="335337"/>
                    </a:cubicBezTo>
                    <a:cubicBezTo>
                      <a:pt x="11712304" y="281424"/>
                      <a:pt x="11763931" y="241608"/>
                      <a:pt x="11821656" y="207889"/>
                    </a:cubicBezTo>
                    <a:cubicBezTo>
                      <a:pt x="11877664" y="175312"/>
                      <a:pt x="11931195" y="138734"/>
                      <a:pt x="11986443" y="104824"/>
                    </a:cubicBezTo>
                    <a:cubicBezTo>
                      <a:pt x="11998443" y="97395"/>
                      <a:pt x="12013114" y="94347"/>
                      <a:pt x="12026448" y="88821"/>
                    </a:cubicBezTo>
                    <a:cubicBezTo>
                      <a:pt x="12072360" y="69580"/>
                      <a:pt x="12118083" y="50147"/>
                      <a:pt x="12160947" y="28621"/>
                    </a:cubicBezTo>
                    <a:lnTo>
                      <a:pt x="1219200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CFF3A85-0205-02E0-6F10-A806EDF7994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3681702"/>
                <a:ext cx="12192000" cy="3176298"/>
              </a:xfrm>
              <a:custGeom>
                <a:avLst/>
                <a:gdLst>
                  <a:gd name="connsiteX0" fmla="*/ 12192000 w 12192000"/>
                  <a:gd name="connsiteY0" fmla="*/ 0 h 3176298"/>
                  <a:gd name="connsiteX1" fmla="*/ 12192000 w 12192000"/>
                  <a:gd name="connsiteY1" fmla="*/ 3176298 h 3176298"/>
                  <a:gd name="connsiteX2" fmla="*/ 0 w 12192000"/>
                  <a:gd name="connsiteY2" fmla="*/ 3176298 h 3176298"/>
                  <a:gd name="connsiteX3" fmla="*/ 0 w 12192000"/>
                  <a:gd name="connsiteY3" fmla="*/ 2264980 h 3176298"/>
                  <a:gd name="connsiteX4" fmla="*/ 544 w 12192000"/>
                  <a:gd name="connsiteY4" fmla="*/ 2264980 h 3176298"/>
                  <a:gd name="connsiteX5" fmla="*/ 544 w 12192000"/>
                  <a:gd name="connsiteY5" fmla="*/ 2392219 h 3176298"/>
                  <a:gd name="connsiteX6" fmla="*/ 61197 w 12192000"/>
                  <a:gd name="connsiteY6" fmla="*/ 2387448 h 3176298"/>
                  <a:gd name="connsiteX7" fmla="*/ 119613 w 12192000"/>
                  <a:gd name="connsiteY7" fmla="*/ 2369945 h 3176298"/>
                  <a:gd name="connsiteX8" fmla="*/ 172384 w 12192000"/>
                  <a:gd name="connsiteY8" fmla="*/ 2347084 h 3176298"/>
                  <a:gd name="connsiteX9" fmla="*/ 274873 w 12192000"/>
                  <a:gd name="connsiteY9" fmla="*/ 2336988 h 3176298"/>
                  <a:gd name="connsiteX10" fmla="*/ 307259 w 12192000"/>
                  <a:gd name="connsiteY10" fmla="*/ 2331461 h 3176298"/>
                  <a:gd name="connsiteX11" fmla="*/ 394511 w 12192000"/>
                  <a:gd name="connsiteY11" fmla="*/ 2308601 h 3176298"/>
                  <a:gd name="connsiteX12" fmla="*/ 494337 w 12192000"/>
                  <a:gd name="connsiteY12" fmla="*/ 2268213 h 3176298"/>
                  <a:gd name="connsiteX13" fmla="*/ 546917 w 12192000"/>
                  <a:gd name="connsiteY13" fmla="*/ 2283264 h 3176298"/>
                  <a:gd name="connsiteX14" fmla="*/ 730754 w 12192000"/>
                  <a:gd name="connsiteY14" fmla="*/ 2240780 h 3176298"/>
                  <a:gd name="connsiteX15" fmla="*/ 785432 w 12192000"/>
                  <a:gd name="connsiteY15" fmla="*/ 2218682 h 3176298"/>
                  <a:gd name="connsiteX16" fmla="*/ 801053 w 12192000"/>
                  <a:gd name="connsiteY16" fmla="*/ 2204013 h 3176298"/>
                  <a:gd name="connsiteX17" fmla="*/ 858205 w 12192000"/>
                  <a:gd name="connsiteY17" fmla="*/ 2169532 h 3176298"/>
                  <a:gd name="connsiteX18" fmla="*/ 949646 w 12192000"/>
                  <a:gd name="connsiteY18" fmla="*/ 2157340 h 3176298"/>
                  <a:gd name="connsiteX19" fmla="*/ 960887 w 12192000"/>
                  <a:gd name="connsiteY19" fmla="*/ 2150099 h 3176298"/>
                  <a:gd name="connsiteX20" fmla="*/ 977653 w 12192000"/>
                  <a:gd name="connsiteY20" fmla="*/ 2138480 h 3176298"/>
                  <a:gd name="connsiteX21" fmla="*/ 1071762 w 12192000"/>
                  <a:gd name="connsiteY21" fmla="*/ 2117905 h 3176298"/>
                  <a:gd name="connsiteX22" fmla="*/ 1092527 w 12192000"/>
                  <a:gd name="connsiteY22" fmla="*/ 2111428 h 3176298"/>
                  <a:gd name="connsiteX23" fmla="*/ 1109865 w 12192000"/>
                  <a:gd name="connsiteY23" fmla="*/ 2100568 h 3176298"/>
                  <a:gd name="connsiteX24" fmla="*/ 1162823 w 12192000"/>
                  <a:gd name="connsiteY24" fmla="*/ 2075613 h 3176298"/>
                  <a:gd name="connsiteX25" fmla="*/ 1206641 w 12192000"/>
                  <a:gd name="connsiteY25" fmla="*/ 2074851 h 3176298"/>
                  <a:gd name="connsiteX26" fmla="*/ 1267411 w 12192000"/>
                  <a:gd name="connsiteY26" fmla="*/ 2060753 h 3176298"/>
                  <a:gd name="connsiteX27" fmla="*/ 1380762 w 12192000"/>
                  <a:gd name="connsiteY27" fmla="*/ 2046847 h 3176298"/>
                  <a:gd name="connsiteX28" fmla="*/ 1404006 w 12192000"/>
                  <a:gd name="connsiteY28" fmla="*/ 2038844 h 3176298"/>
                  <a:gd name="connsiteX29" fmla="*/ 1544598 w 12192000"/>
                  <a:gd name="connsiteY29" fmla="*/ 2000932 h 3176298"/>
                  <a:gd name="connsiteX30" fmla="*/ 1657188 w 12192000"/>
                  <a:gd name="connsiteY30" fmla="*/ 2001697 h 3176298"/>
                  <a:gd name="connsiteX31" fmla="*/ 1665950 w 12192000"/>
                  <a:gd name="connsiteY31" fmla="*/ 2003411 h 3176298"/>
                  <a:gd name="connsiteX32" fmla="*/ 1709006 w 12192000"/>
                  <a:gd name="connsiteY32" fmla="*/ 2015983 h 3176298"/>
                  <a:gd name="connsiteX33" fmla="*/ 1775684 w 12192000"/>
                  <a:gd name="connsiteY33" fmla="*/ 2012555 h 3176298"/>
                  <a:gd name="connsiteX34" fmla="*/ 1821596 w 12192000"/>
                  <a:gd name="connsiteY34" fmla="*/ 1995218 h 3176298"/>
                  <a:gd name="connsiteX35" fmla="*/ 1878748 w 12192000"/>
                  <a:gd name="connsiteY35" fmla="*/ 1994457 h 3176298"/>
                  <a:gd name="connsiteX36" fmla="*/ 1944092 w 12192000"/>
                  <a:gd name="connsiteY36" fmla="*/ 2005315 h 3176298"/>
                  <a:gd name="connsiteX37" fmla="*/ 1973429 w 12192000"/>
                  <a:gd name="connsiteY37" fmla="*/ 2007601 h 3176298"/>
                  <a:gd name="connsiteX38" fmla="*/ 2054013 w 12192000"/>
                  <a:gd name="connsiteY38" fmla="*/ 2030082 h 3176298"/>
                  <a:gd name="connsiteX39" fmla="*/ 2102021 w 12192000"/>
                  <a:gd name="connsiteY39" fmla="*/ 2024557 h 3176298"/>
                  <a:gd name="connsiteX40" fmla="*/ 2149267 w 12192000"/>
                  <a:gd name="connsiteY40" fmla="*/ 2009697 h 3176298"/>
                  <a:gd name="connsiteX41" fmla="*/ 2179556 w 12192000"/>
                  <a:gd name="connsiteY41" fmla="*/ 1995409 h 3176298"/>
                  <a:gd name="connsiteX42" fmla="*/ 2240710 w 12192000"/>
                  <a:gd name="connsiteY42" fmla="*/ 1985312 h 3176298"/>
                  <a:gd name="connsiteX43" fmla="*/ 2251948 w 12192000"/>
                  <a:gd name="connsiteY43" fmla="*/ 1986836 h 3176298"/>
                  <a:gd name="connsiteX44" fmla="*/ 2434456 w 12192000"/>
                  <a:gd name="connsiteY44" fmla="*/ 1999410 h 3176298"/>
                  <a:gd name="connsiteX45" fmla="*/ 2506847 w 12192000"/>
                  <a:gd name="connsiteY45" fmla="*/ 2019603 h 3176298"/>
                  <a:gd name="connsiteX46" fmla="*/ 2522279 w 12192000"/>
                  <a:gd name="connsiteY46" fmla="*/ 2022080 h 3176298"/>
                  <a:gd name="connsiteX47" fmla="*/ 2676398 w 12192000"/>
                  <a:gd name="connsiteY47" fmla="*/ 2044751 h 3176298"/>
                  <a:gd name="connsiteX48" fmla="*/ 2693543 w 12192000"/>
                  <a:gd name="connsiteY48" fmla="*/ 2045703 h 3176298"/>
                  <a:gd name="connsiteX49" fmla="*/ 2741360 w 12192000"/>
                  <a:gd name="connsiteY49" fmla="*/ 2041701 h 3176298"/>
                  <a:gd name="connsiteX50" fmla="*/ 2854140 w 12192000"/>
                  <a:gd name="connsiteY50" fmla="*/ 2082851 h 3176298"/>
                  <a:gd name="connsiteX51" fmla="*/ 2967110 w 12192000"/>
                  <a:gd name="connsiteY51" fmla="*/ 2096949 h 3176298"/>
                  <a:gd name="connsiteX52" fmla="*/ 3029216 w 12192000"/>
                  <a:gd name="connsiteY52" fmla="*/ 2096757 h 3176298"/>
                  <a:gd name="connsiteX53" fmla="*/ 3073604 w 12192000"/>
                  <a:gd name="connsiteY53" fmla="*/ 2106856 h 3176298"/>
                  <a:gd name="connsiteX54" fmla="*/ 3182763 w 12192000"/>
                  <a:gd name="connsiteY54" fmla="*/ 2137527 h 3176298"/>
                  <a:gd name="connsiteX55" fmla="*/ 3234202 w 12192000"/>
                  <a:gd name="connsiteY55" fmla="*/ 2142289 h 3176298"/>
                  <a:gd name="connsiteX56" fmla="*/ 3288877 w 12192000"/>
                  <a:gd name="connsiteY56" fmla="*/ 2152578 h 3176298"/>
                  <a:gd name="connsiteX57" fmla="*/ 3424135 w 12192000"/>
                  <a:gd name="connsiteY57" fmla="*/ 2198680 h 3176298"/>
                  <a:gd name="connsiteX58" fmla="*/ 3534629 w 12192000"/>
                  <a:gd name="connsiteY58" fmla="*/ 2196013 h 3176298"/>
                  <a:gd name="connsiteX59" fmla="*/ 3605116 w 12192000"/>
                  <a:gd name="connsiteY59" fmla="*/ 2196583 h 3176298"/>
                  <a:gd name="connsiteX60" fmla="*/ 3689131 w 12192000"/>
                  <a:gd name="connsiteY60" fmla="*/ 2211824 h 3176298"/>
                  <a:gd name="connsiteX61" fmla="*/ 3757902 w 12192000"/>
                  <a:gd name="connsiteY61" fmla="*/ 2234114 h 3176298"/>
                  <a:gd name="connsiteX62" fmla="*/ 3852966 w 12192000"/>
                  <a:gd name="connsiteY62" fmla="*/ 2251831 h 3176298"/>
                  <a:gd name="connsiteX63" fmla="*/ 3947648 w 12192000"/>
                  <a:gd name="connsiteY63" fmla="*/ 2285932 h 3176298"/>
                  <a:gd name="connsiteX64" fmla="*/ 4013753 w 12192000"/>
                  <a:gd name="connsiteY64" fmla="*/ 2312031 h 3176298"/>
                  <a:gd name="connsiteX65" fmla="*/ 4105766 w 12192000"/>
                  <a:gd name="connsiteY65" fmla="*/ 2335082 h 3176298"/>
                  <a:gd name="connsiteX66" fmla="*/ 4246551 w 12192000"/>
                  <a:gd name="connsiteY66" fmla="*/ 2351274 h 3176298"/>
                  <a:gd name="connsiteX67" fmla="*/ 4311323 w 12192000"/>
                  <a:gd name="connsiteY67" fmla="*/ 2352991 h 3176298"/>
                  <a:gd name="connsiteX68" fmla="*/ 4413817 w 12192000"/>
                  <a:gd name="connsiteY68" fmla="*/ 2390899 h 3176298"/>
                  <a:gd name="connsiteX69" fmla="*/ 4457632 w 12192000"/>
                  <a:gd name="connsiteY69" fmla="*/ 2409188 h 3176298"/>
                  <a:gd name="connsiteX70" fmla="*/ 4497068 w 12192000"/>
                  <a:gd name="connsiteY70" fmla="*/ 2393947 h 3176298"/>
                  <a:gd name="connsiteX71" fmla="*/ 4522596 w 12192000"/>
                  <a:gd name="connsiteY71" fmla="*/ 2376421 h 3176298"/>
                  <a:gd name="connsiteX72" fmla="*/ 4603368 w 12192000"/>
                  <a:gd name="connsiteY72" fmla="*/ 2391282 h 3176298"/>
                  <a:gd name="connsiteX73" fmla="*/ 4689098 w 12192000"/>
                  <a:gd name="connsiteY73" fmla="*/ 2406903 h 3176298"/>
                  <a:gd name="connsiteX74" fmla="*/ 4719697 w 12192000"/>
                  <a:gd name="connsiteY74" fmla="*/ 2413428 h 3176298"/>
                  <a:gd name="connsiteX75" fmla="*/ 4726469 w 12192000"/>
                  <a:gd name="connsiteY75" fmla="*/ 2414298 h 3176298"/>
                  <a:gd name="connsiteX76" fmla="*/ 4785776 w 12192000"/>
                  <a:gd name="connsiteY76" fmla="*/ 2414298 h 3176298"/>
                  <a:gd name="connsiteX77" fmla="*/ 4788661 w 12192000"/>
                  <a:gd name="connsiteY77" fmla="*/ 2414047 h 3176298"/>
                  <a:gd name="connsiteX78" fmla="*/ 4827024 w 12192000"/>
                  <a:gd name="connsiteY78" fmla="*/ 2408999 h 3176298"/>
                  <a:gd name="connsiteX79" fmla="*/ 4887415 w 12192000"/>
                  <a:gd name="connsiteY79" fmla="*/ 2405570 h 3176298"/>
                  <a:gd name="connsiteX80" fmla="*/ 4936184 w 12192000"/>
                  <a:gd name="connsiteY80" fmla="*/ 2395853 h 3176298"/>
                  <a:gd name="connsiteX81" fmla="*/ 4953328 w 12192000"/>
                  <a:gd name="connsiteY81" fmla="*/ 2390138 h 3176298"/>
                  <a:gd name="connsiteX82" fmla="*/ 5089162 w 12192000"/>
                  <a:gd name="connsiteY82" fmla="*/ 2345560 h 3176298"/>
                  <a:gd name="connsiteX83" fmla="*/ 5234326 w 12192000"/>
                  <a:gd name="connsiteY83" fmla="*/ 2309935 h 3176298"/>
                  <a:gd name="connsiteX84" fmla="*/ 5328438 w 12192000"/>
                  <a:gd name="connsiteY84" fmla="*/ 2332416 h 3176298"/>
                  <a:gd name="connsiteX85" fmla="*/ 5363491 w 12192000"/>
                  <a:gd name="connsiteY85" fmla="*/ 2332034 h 3176298"/>
                  <a:gd name="connsiteX86" fmla="*/ 5524660 w 12192000"/>
                  <a:gd name="connsiteY86" fmla="*/ 2337178 h 3176298"/>
                  <a:gd name="connsiteX87" fmla="*/ 5553045 w 12192000"/>
                  <a:gd name="connsiteY87" fmla="*/ 2342701 h 3176298"/>
                  <a:gd name="connsiteX88" fmla="*/ 5706401 w 12192000"/>
                  <a:gd name="connsiteY88" fmla="*/ 2320032 h 3176298"/>
                  <a:gd name="connsiteX89" fmla="*/ 5762029 w 12192000"/>
                  <a:gd name="connsiteY89" fmla="*/ 2316221 h 3176298"/>
                  <a:gd name="connsiteX90" fmla="*/ 5813276 w 12192000"/>
                  <a:gd name="connsiteY90" fmla="*/ 2309935 h 3176298"/>
                  <a:gd name="connsiteX91" fmla="*/ 5884906 w 12192000"/>
                  <a:gd name="connsiteY91" fmla="*/ 2308411 h 3176298"/>
                  <a:gd name="connsiteX92" fmla="*/ 5959204 w 12192000"/>
                  <a:gd name="connsiteY92" fmla="*/ 2311269 h 3176298"/>
                  <a:gd name="connsiteX93" fmla="*/ 6042072 w 12192000"/>
                  <a:gd name="connsiteY93" fmla="*/ 2310697 h 3176298"/>
                  <a:gd name="connsiteX94" fmla="*/ 6074842 w 12192000"/>
                  <a:gd name="connsiteY94" fmla="*/ 2305745 h 3176298"/>
                  <a:gd name="connsiteX95" fmla="*/ 6163425 w 12192000"/>
                  <a:gd name="connsiteY95" fmla="*/ 2309172 h 3176298"/>
                  <a:gd name="connsiteX96" fmla="*/ 6209909 w 12192000"/>
                  <a:gd name="connsiteY96" fmla="*/ 2303459 h 3176298"/>
                  <a:gd name="connsiteX97" fmla="*/ 6286493 w 12192000"/>
                  <a:gd name="connsiteY97" fmla="*/ 2302315 h 3176298"/>
                  <a:gd name="connsiteX98" fmla="*/ 6311449 w 12192000"/>
                  <a:gd name="connsiteY98" fmla="*/ 2300980 h 3176298"/>
                  <a:gd name="connsiteX99" fmla="*/ 6333739 w 12192000"/>
                  <a:gd name="connsiteY99" fmla="*/ 2300218 h 3176298"/>
                  <a:gd name="connsiteX100" fmla="*/ 6410131 w 12192000"/>
                  <a:gd name="connsiteY100" fmla="*/ 2315841 h 3176298"/>
                  <a:gd name="connsiteX101" fmla="*/ 6477951 w 12192000"/>
                  <a:gd name="connsiteY101" fmla="*/ 2316793 h 3176298"/>
                  <a:gd name="connsiteX102" fmla="*/ 6596828 w 12192000"/>
                  <a:gd name="connsiteY102" fmla="*/ 2329368 h 3176298"/>
                  <a:gd name="connsiteX103" fmla="*/ 6623118 w 12192000"/>
                  <a:gd name="connsiteY103" fmla="*/ 2324985 h 3176298"/>
                  <a:gd name="connsiteX104" fmla="*/ 6705417 w 12192000"/>
                  <a:gd name="connsiteY104" fmla="*/ 2323272 h 3176298"/>
                  <a:gd name="connsiteX105" fmla="*/ 6752283 w 12192000"/>
                  <a:gd name="connsiteY105" fmla="*/ 2321937 h 3176298"/>
                  <a:gd name="connsiteX106" fmla="*/ 6810195 w 12192000"/>
                  <a:gd name="connsiteY106" fmla="*/ 2331082 h 3176298"/>
                  <a:gd name="connsiteX107" fmla="*/ 6910782 w 12192000"/>
                  <a:gd name="connsiteY107" fmla="*/ 2350512 h 3176298"/>
                  <a:gd name="connsiteX108" fmla="*/ 6937263 w 12192000"/>
                  <a:gd name="connsiteY108" fmla="*/ 2353561 h 3176298"/>
                  <a:gd name="connsiteX109" fmla="*/ 6985653 w 12192000"/>
                  <a:gd name="connsiteY109" fmla="*/ 2362897 h 3176298"/>
                  <a:gd name="connsiteX110" fmla="*/ 6994415 w 12192000"/>
                  <a:gd name="connsiteY110" fmla="*/ 2364611 h 3176298"/>
                  <a:gd name="connsiteX111" fmla="*/ 7068141 w 12192000"/>
                  <a:gd name="connsiteY111" fmla="*/ 2388234 h 3176298"/>
                  <a:gd name="connsiteX112" fmla="*/ 7106432 w 12192000"/>
                  <a:gd name="connsiteY112" fmla="*/ 2390138 h 3176298"/>
                  <a:gd name="connsiteX113" fmla="*/ 7216547 w 12192000"/>
                  <a:gd name="connsiteY113" fmla="*/ 2390330 h 3176298"/>
                  <a:gd name="connsiteX114" fmla="*/ 7263220 w 12192000"/>
                  <a:gd name="connsiteY114" fmla="*/ 2386709 h 3176298"/>
                  <a:gd name="connsiteX115" fmla="*/ 7375428 w 12192000"/>
                  <a:gd name="connsiteY115" fmla="*/ 2372803 h 3176298"/>
                  <a:gd name="connsiteX116" fmla="*/ 7445916 w 12192000"/>
                  <a:gd name="connsiteY116" fmla="*/ 2365945 h 3176298"/>
                  <a:gd name="connsiteX117" fmla="*/ 7526880 w 12192000"/>
                  <a:gd name="connsiteY117" fmla="*/ 2355084 h 3176298"/>
                  <a:gd name="connsiteX118" fmla="*/ 7619655 w 12192000"/>
                  <a:gd name="connsiteY118" fmla="*/ 2348226 h 3176298"/>
                  <a:gd name="connsiteX119" fmla="*/ 7788636 w 12192000"/>
                  <a:gd name="connsiteY119" fmla="*/ 2327461 h 3176298"/>
                  <a:gd name="connsiteX120" fmla="*/ 7952280 w 12192000"/>
                  <a:gd name="connsiteY120" fmla="*/ 2305935 h 3176298"/>
                  <a:gd name="connsiteX121" fmla="*/ 8019339 w 12192000"/>
                  <a:gd name="connsiteY121" fmla="*/ 2286884 h 3176298"/>
                  <a:gd name="connsiteX122" fmla="*/ 8137835 w 12192000"/>
                  <a:gd name="connsiteY122" fmla="*/ 2259832 h 3176298"/>
                  <a:gd name="connsiteX123" fmla="*/ 8189651 w 12192000"/>
                  <a:gd name="connsiteY123" fmla="*/ 2243639 h 3176298"/>
                  <a:gd name="connsiteX124" fmla="*/ 8313671 w 12192000"/>
                  <a:gd name="connsiteY124" fmla="*/ 2209920 h 3176298"/>
                  <a:gd name="connsiteX125" fmla="*/ 8459979 w 12192000"/>
                  <a:gd name="connsiteY125" fmla="*/ 2158864 h 3176298"/>
                  <a:gd name="connsiteX126" fmla="*/ 8516369 w 12192000"/>
                  <a:gd name="connsiteY126" fmla="*/ 2144003 h 3176298"/>
                  <a:gd name="connsiteX127" fmla="*/ 8657726 w 12192000"/>
                  <a:gd name="connsiteY127" fmla="*/ 2106284 h 3176298"/>
                  <a:gd name="connsiteX128" fmla="*/ 8711448 w 12192000"/>
                  <a:gd name="connsiteY128" fmla="*/ 2098664 h 3176298"/>
                  <a:gd name="connsiteX129" fmla="*/ 8772219 w 12192000"/>
                  <a:gd name="connsiteY129" fmla="*/ 2082280 h 3176298"/>
                  <a:gd name="connsiteX130" fmla="*/ 8845565 w 12192000"/>
                  <a:gd name="connsiteY130" fmla="*/ 2053705 h 3176298"/>
                  <a:gd name="connsiteX131" fmla="*/ 8967871 w 12192000"/>
                  <a:gd name="connsiteY131" fmla="*/ 2011221 h 3176298"/>
                  <a:gd name="connsiteX132" fmla="*/ 9015878 w 12192000"/>
                  <a:gd name="connsiteY132" fmla="*/ 2001124 h 3176298"/>
                  <a:gd name="connsiteX133" fmla="*/ 9234579 w 12192000"/>
                  <a:gd name="connsiteY133" fmla="*/ 1935209 h 3176298"/>
                  <a:gd name="connsiteX134" fmla="*/ 9346597 w 12192000"/>
                  <a:gd name="connsiteY134" fmla="*/ 1896917 h 3176298"/>
                  <a:gd name="connsiteX135" fmla="*/ 9416321 w 12192000"/>
                  <a:gd name="connsiteY135" fmla="*/ 1880724 h 3176298"/>
                  <a:gd name="connsiteX136" fmla="*/ 9477283 w 12192000"/>
                  <a:gd name="connsiteY136" fmla="*/ 1856149 h 3176298"/>
                  <a:gd name="connsiteX137" fmla="*/ 9666265 w 12192000"/>
                  <a:gd name="connsiteY137" fmla="*/ 1787186 h 3176298"/>
                  <a:gd name="connsiteX138" fmla="*/ 9754088 w 12192000"/>
                  <a:gd name="connsiteY138" fmla="*/ 1741464 h 3176298"/>
                  <a:gd name="connsiteX139" fmla="*/ 9899446 w 12192000"/>
                  <a:gd name="connsiteY139" fmla="*/ 1656880 h 3176298"/>
                  <a:gd name="connsiteX140" fmla="*/ 9993175 w 12192000"/>
                  <a:gd name="connsiteY140" fmla="*/ 1576487 h 3176298"/>
                  <a:gd name="connsiteX141" fmla="*/ 10044230 w 12192000"/>
                  <a:gd name="connsiteY141" fmla="*/ 1540480 h 3176298"/>
                  <a:gd name="connsiteX142" fmla="*/ 10131863 w 12192000"/>
                  <a:gd name="connsiteY142" fmla="*/ 1485613 h 3176298"/>
                  <a:gd name="connsiteX143" fmla="*/ 10242357 w 12192000"/>
                  <a:gd name="connsiteY143" fmla="*/ 1410555 h 3176298"/>
                  <a:gd name="connsiteX144" fmla="*/ 10363709 w 12192000"/>
                  <a:gd name="connsiteY144" fmla="*/ 1359499 h 3176298"/>
                  <a:gd name="connsiteX145" fmla="*/ 10428291 w 12192000"/>
                  <a:gd name="connsiteY145" fmla="*/ 1314920 h 3176298"/>
                  <a:gd name="connsiteX146" fmla="*/ 10490969 w 12192000"/>
                  <a:gd name="connsiteY146" fmla="*/ 1267104 h 3176298"/>
                  <a:gd name="connsiteX147" fmla="*/ 10523354 w 12192000"/>
                  <a:gd name="connsiteY147" fmla="*/ 1238337 h 3176298"/>
                  <a:gd name="connsiteX148" fmla="*/ 10590031 w 12192000"/>
                  <a:gd name="connsiteY148" fmla="*/ 1191664 h 3176298"/>
                  <a:gd name="connsiteX149" fmla="*/ 10656519 w 12192000"/>
                  <a:gd name="connsiteY149" fmla="*/ 1156038 h 3176298"/>
                  <a:gd name="connsiteX150" fmla="*/ 10703573 w 12192000"/>
                  <a:gd name="connsiteY150" fmla="*/ 1120603 h 3176298"/>
                  <a:gd name="connsiteX151" fmla="*/ 10764534 w 12192000"/>
                  <a:gd name="connsiteY151" fmla="*/ 1067643 h 3176298"/>
                  <a:gd name="connsiteX152" fmla="*/ 10850453 w 12192000"/>
                  <a:gd name="connsiteY152" fmla="*/ 1014301 h 3176298"/>
                  <a:gd name="connsiteX153" fmla="*/ 10929704 w 12192000"/>
                  <a:gd name="connsiteY153" fmla="*/ 980201 h 3176298"/>
                  <a:gd name="connsiteX154" fmla="*/ 10967423 w 12192000"/>
                  <a:gd name="connsiteY154" fmla="*/ 930289 h 3176298"/>
                  <a:gd name="connsiteX155" fmla="*/ 11058869 w 12192000"/>
                  <a:gd name="connsiteY155" fmla="*/ 838084 h 3176298"/>
                  <a:gd name="connsiteX156" fmla="*/ 11172600 w 12192000"/>
                  <a:gd name="connsiteY156" fmla="*/ 762834 h 3176298"/>
                  <a:gd name="connsiteX157" fmla="*/ 11275283 w 12192000"/>
                  <a:gd name="connsiteY157" fmla="*/ 673676 h 3176298"/>
                  <a:gd name="connsiteX158" fmla="*/ 11320623 w 12192000"/>
                  <a:gd name="connsiteY158" fmla="*/ 639195 h 3176298"/>
                  <a:gd name="connsiteX159" fmla="*/ 11374346 w 12192000"/>
                  <a:gd name="connsiteY159" fmla="*/ 601664 h 3176298"/>
                  <a:gd name="connsiteX160" fmla="*/ 11448453 w 12192000"/>
                  <a:gd name="connsiteY160" fmla="*/ 567755 h 3176298"/>
                  <a:gd name="connsiteX161" fmla="*/ 11532275 w 12192000"/>
                  <a:gd name="connsiteY161" fmla="*/ 522605 h 3176298"/>
                  <a:gd name="connsiteX162" fmla="*/ 11562947 w 12192000"/>
                  <a:gd name="connsiteY162" fmla="*/ 486598 h 3176298"/>
                  <a:gd name="connsiteX163" fmla="*/ 11672489 w 12192000"/>
                  <a:gd name="connsiteY163" fmla="*/ 335337 h 3176298"/>
                  <a:gd name="connsiteX164" fmla="*/ 11821656 w 12192000"/>
                  <a:gd name="connsiteY164" fmla="*/ 207889 h 3176298"/>
                  <a:gd name="connsiteX165" fmla="*/ 11986443 w 12192000"/>
                  <a:gd name="connsiteY165" fmla="*/ 104824 h 3176298"/>
                  <a:gd name="connsiteX166" fmla="*/ 12026448 w 12192000"/>
                  <a:gd name="connsiteY166" fmla="*/ 88821 h 3176298"/>
                  <a:gd name="connsiteX167" fmla="*/ 12160947 w 12192000"/>
                  <a:gd name="connsiteY167" fmla="*/ 28621 h 3176298"/>
                  <a:gd name="connsiteX168" fmla="*/ 12192000 w 12192000"/>
                  <a:gd name="connsiteY168" fmla="*/ 0 h 317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12192000" h="3176298">
                    <a:moveTo>
                      <a:pt x="12192000" y="0"/>
                    </a:moveTo>
                    <a:lnTo>
                      <a:pt x="12192000" y="3176298"/>
                    </a:lnTo>
                    <a:lnTo>
                      <a:pt x="0" y="3176298"/>
                    </a:lnTo>
                    <a:lnTo>
                      <a:pt x="0" y="2264980"/>
                    </a:lnTo>
                    <a:lnTo>
                      <a:pt x="544" y="2264980"/>
                    </a:lnTo>
                    <a:lnTo>
                      <a:pt x="544" y="2392219"/>
                    </a:lnTo>
                    <a:lnTo>
                      <a:pt x="61197" y="2387448"/>
                    </a:lnTo>
                    <a:cubicBezTo>
                      <a:pt x="80794" y="2382137"/>
                      <a:pt x="99990" y="2374707"/>
                      <a:pt x="119613" y="2369945"/>
                    </a:cubicBezTo>
                    <a:cubicBezTo>
                      <a:pt x="137898" y="2365563"/>
                      <a:pt x="155046" y="2355466"/>
                      <a:pt x="172384" y="2347084"/>
                    </a:cubicBezTo>
                    <a:cubicBezTo>
                      <a:pt x="205529" y="2331082"/>
                      <a:pt x="240965" y="2341178"/>
                      <a:pt x="274873" y="2336988"/>
                    </a:cubicBezTo>
                    <a:cubicBezTo>
                      <a:pt x="285732" y="2335653"/>
                      <a:pt x="296590" y="2334130"/>
                      <a:pt x="307259" y="2331461"/>
                    </a:cubicBezTo>
                    <a:cubicBezTo>
                      <a:pt x="336408" y="2324413"/>
                      <a:pt x="366127" y="2318317"/>
                      <a:pt x="394511" y="2308601"/>
                    </a:cubicBezTo>
                    <a:cubicBezTo>
                      <a:pt x="426709" y="2297743"/>
                      <a:pt x="457572" y="2283264"/>
                      <a:pt x="494337" y="2268213"/>
                    </a:cubicBezTo>
                    <a:cubicBezTo>
                      <a:pt x="507102" y="2272024"/>
                      <a:pt x="526724" y="2282312"/>
                      <a:pt x="546917" y="2283264"/>
                    </a:cubicBezTo>
                    <a:cubicBezTo>
                      <a:pt x="611880" y="2286503"/>
                      <a:pt x="672650" y="2268786"/>
                      <a:pt x="730754" y="2240780"/>
                    </a:cubicBezTo>
                    <a:cubicBezTo>
                      <a:pt x="748471" y="2232399"/>
                      <a:pt x="767524" y="2226874"/>
                      <a:pt x="785432" y="2218682"/>
                    </a:cubicBezTo>
                    <a:cubicBezTo>
                      <a:pt x="791717" y="2215826"/>
                      <a:pt x="799909" y="2209730"/>
                      <a:pt x="801053" y="2204013"/>
                    </a:cubicBezTo>
                    <a:cubicBezTo>
                      <a:pt x="807719" y="2170866"/>
                      <a:pt x="832486" y="2171436"/>
                      <a:pt x="858205" y="2169532"/>
                    </a:cubicBezTo>
                    <a:cubicBezTo>
                      <a:pt x="888877" y="2167247"/>
                      <a:pt x="919165" y="2161912"/>
                      <a:pt x="949646" y="2157340"/>
                    </a:cubicBezTo>
                    <a:cubicBezTo>
                      <a:pt x="953648" y="2156768"/>
                      <a:pt x="957266" y="2152768"/>
                      <a:pt x="960887" y="2150099"/>
                    </a:cubicBezTo>
                    <a:cubicBezTo>
                      <a:pt x="966411" y="2146099"/>
                      <a:pt x="971554" y="2140003"/>
                      <a:pt x="977653" y="2138480"/>
                    </a:cubicBezTo>
                    <a:cubicBezTo>
                      <a:pt x="1008894" y="2131049"/>
                      <a:pt x="1040327" y="2124763"/>
                      <a:pt x="1071762" y="2117905"/>
                    </a:cubicBezTo>
                    <a:cubicBezTo>
                      <a:pt x="1078810" y="2116380"/>
                      <a:pt x="1086048" y="2114476"/>
                      <a:pt x="1092527" y="2111428"/>
                    </a:cubicBezTo>
                    <a:cubicBezTo>
                      <a:pt x="1098623" y="2108570"/>
                      <a:pt x="1103767" y="2103616"/>
                      <a:pt x="1109865" y="2100568"/>
                    </a:cubicBezTo>
                    <a:cubicBezTo>
                      <a:pt x="1126437" y="2092378"/>
                      <a:pt x="1143394" y="2084757"/>
                      <a:pt x="1162823" y="2075613"/>
                    </a:cubicBezTo>
                    <a:cubicBezTo>
                      <a:pt x="1173681" y="2092757"/>
                      <a:pt x="1188354" y="2083041"/>
                      <a:pt x="1206641" y="2074851"/>
                    </a:cubicBezTo>
                    <a:cubicBezTo>
                      <a:pt x="1225310" y="2066468"/>
                      <a:pt x="1246837" y="2063801"/>
                      <a:pt x="1267411" y="2060753"/>
                    </a:cubicBezTo>
                    <a:cubicBezTo>
                      <a:pt x="1305132" y="2055228"/>
                      <a:pt x="1343044" y="2051799"/>
                      <a:pt x="1380762" y="2046847"/>
                    </a:cubicBezTo>
                    <a:cubicBezTo>
                      <a:pt x="1388765" y="2045703"/>
                      <a:pt x="1397909" y="2043608"/>
                      <a:pt x="1404006" y="2038844"/>
                    </a:cubicBezTo>
                    <a:cubicBezTo>
                      <a:pt x="1445725" y="2006839"/>
                      <a:pt x="1496403" y="1997887"/>
                      <a:pt x="1544598" y="2000932"/>
                    </a:cubicBezTo>
                    <a:cubicBezTo>
                      <a:pt x="1582510" y="2003220"/>
                      <a:pt x="1619658" y="2004935"/>
                      <a:pt x="1657188" y="2001697"/>
                    </a:cubicBezTo>
                    <a:cubicBezTo>
                      <a:pt x="1660046" y="2001505"/>
                      <a:pt x="1663856" y="2001887"/>
                      <a:pt x="1665950" y="2003411"/>
                    </a:cubicBezTo>
                    <a:cubicBezTo>
                      <a:pt x="1678904" y="2013507"/>
                      <a:pt x="1692431" y="2014269"/>
                      <a:pt x="1709006" y="2015983"/>
                    </a:cubicBezTo>
                    <a:cubicBezTo>
                      <a:pt x="1732439" y="2018461"/>
                      <a:pt x="1753965" y="2016745"/>
                      <a:pt x="1775684" y="2012555"/>
                    </a:cubicBezTo>
                    <a:cubicBezTo>
                      <a:pt x="1791496" y="2009507"/>
                      <a:pt x="1807497" y="2003220"/>
                      <a:pt x="1821596" y="1995218"/>
                    </a:cubicBezTo>
                    <a:cubicBezTo>
                      <a:pt x="1841216" y="1983978"/>
                      <a:pt x="1860079" y="1979597"/>
                      <a:pt x="1878748" y="1994457"/>
                    </a:cubicBezTo>
                    <a:cubicBezTo>
                      <a:pt x="1898940" y="2010269"/>
                      <a:pt x="1921800" y="2004745"/>
                      <a:pt x="1944092" y="2005315"/>
                    </a:cubicBezTo>
                    <a:cubicBezTo>
                      <a:pt x="1953806" y="2005507"/>
                      <a:pt x="1964094" y="2005124"/>
                      <a:pt x="1973429" y="2007601"/>
                    </a:cubicBezTo>
                    <a:cubicBezTo>
                      <a:pt x="2000479" y="2014651"/>
                      <a:pt x="2026581" y="2025320"/>
                      <a:pt x="2054013" y="2030082"/>
                    </a:cubicBezTo>
                    <a:cubicBezTo>
                      <a:pt x="2069254" y="2032747"/>
                      <a:pt x="2086208" y="2027986"/>
                      <a:pt x="2102021" y="2024557"/>
                    </a:cubicBezTo>
                    <a:cubicBezTo>
                      <a:pt x="2118023" y="2020937"/>
                      <a:pt x="2133834" y="2015413"/>
                      <a:pt x="2149267" y="2009697"/>
                    </a:cubicBezTo>
                    <a:cubicBezTo>
                      <a:pt x="2159743" y="2005887"/>
                      <a:pt x="2171173" y="2002267"/>
                      <a:pt x="2179556" y="1995409"/>
                    </a:cubicBezTo>
                    <a:cubicBezTo>
                      <a:pt x="2198608" y="1979788"/>
                      <a:pt x="2218229" y="1977120"/>
                      <a:pt x="2240710" y="1985312"/>
                    </a:cubicBezTo>
                    <a:cubicBezTo>
                      <a:pt x="2244137" y="1986647"/>
                      <a:pt x="2248138" y="1986647"/>
                      <a:pt x="2251948" y="1986836"/>
                    </a:cubicBezTo>
                    <a:cubicBezTo>
                      <a:pt x="2312915" y="1990836"/>
                      <a:pt x="2373874" y="1993314"/>
                      <a:pt x="2434456" y="1999410"/>
                    </a:cubicBezTo>
                    <a:cubicBezTo>
                      <a:pt x="2459029" y="2001887"/>
                      <a:pt x="2482652" y="2012745"/>
                      <a:pt x="2506847" y="2019603"/>
                    </a:cubicBezTo>
                    <a:cubicBezTo>
                      <a:pt x="2511800" y="2020937"/>
                      <a:pt x="2517327" y="2023033"/>
                      <a:pt x="2522279" y="2022080"/>
                    </a:cubicBezTo>
                    <a:cubicBezTo>
                      <a:pt x="2576191" y="2012555"/>
                      <a:pt x="2626677" y="2026461"/>
                      <a:pt x="2676398" y="2044751"/>
                    </a:cubicBezTo>
                    <a:cubicBezTo>
                      <a:pt x="2681540" y="2046656"/>
                      <a:pt x="2687827" y="2046084"/>
                      <a:pt x="2693543" y="2045703"/>
                    </a:cubicBezTo>
                    <a:cubicBezTo>
                      <a:pt x="2709548" y="2044370"/>
                      <a:pt x="2726882" y="2037701"/>
                      <a:pt x="2741360" y="2041701"/>
                    </a:cubicBezTo>
                    <a:cubicBezTo>
                      <a:pt x="2779842" y="2052753"/>
                      <a:pt x="2817943" y="2066087"/>
                      <a:pt x="2854140" y="2082851"/>
                    </a:cubicBezTo>
                    <a:cubicBezTo>
                      <a:pt x="2890910" y="2099805"/>
                      <a:pt x="2925008" y="2114095"/>
                      <a:pt x="2967110" y="2096949"/>
                    </a:cubicBezTo>
                    <a:cubicBezTo>
                      <a:pt x="2985016" y="2089709"/>
                      <a:pt x="3008639" y="2094853"/>
                      <a:pt x="3029216" y="2096757"/>
                    </a:cubicBezTo>
                    <a:cubicBezTo>
                      <a:pt x="3044264" y="2098282"/>
                      <a:pt x="3058743" y="2106856"/>
                      <a:pt x="3073604" y="2106856"/>
                    </a:cubicBezTo>
                    <a:cubicBezTo>
                      <a:pt x="3113231" y="2106856"/>
                      <a:pt x="3148472" y="2116953"/>
                      <a:pt x="3182763" y="2137527"/>
                    </a:cubicBezTo>
                    <a:cubicBezTo>
                      <a:pt x="3196102" y="2145528"/>
                      <a:pt x="3216867" y="2140193"/>
                      <a:pt x="3234202" y="2142289"/>
                    </a:cubicBezTo>
                    <a:cubicBezTo>
                      <a:pt x="3252492" y="2144765"/>
                      <a:pt x="3271348" y="2147051"/>
                      <a:pt x="3288877" y="2152578"/>
                    </a:cubicBezTo>
                    <a:cubicBezTo>
                      <a:pt x="3334216" y="2167056"/>
                      <a:pt x="3378986" y="2183439"/>
                      <a:pt x="3424135" y="2198680"/>
                    </a:cubicBezTo>
                    <a:cubicBezTo>
                      <a:pt x="3461282" y="2211253"/>
                      <a:pt x="3497862" y="2201347"/>
                      <a:pt x="3534629" y="2196013"/>
                    </a:cubicBezTo>
                    <a:cubicBezTo>
                      <a:pt x="3557682" y="2192583"/>
                      <a:pt x="3579206" y="2184391"/>
                      <a:pt x="3605116" y="2196583"/>
                    </a:cubicBezTo>
                    <a:cubicBezTo>
                      <a:pt x="3629882" y="2208205"/>
                      <a:pt x="3661315" y="2205537"/>
                      <a:pt x="3689131" y="2211824"/>
                    </a:cubicBezTo>
                    <a:cubicBezTo>
                      <a:pt x="3712565" y="2217157"/>
                      <a:pt x="3735231" y="2225732"/>
                      <a:pt x="3757902" y="2234114"/>
                    </a:cubicBezTo>
                    <a:cubicBezTo>
                      <a:pt x="3788766" y="2245545"/>
                      <a:pt x="3819245" y="2257545"/>
                      <a:pt x="3852966" y="2251831"/>
                    </a:cubicBezTo>
                    <a:cubicBezTo>
                      <a:pt x="3891259" y="2245353"/>
                      <a:pt x="3917546" y="2269738"/>
                      <a:pt x="3947648" y="2285932"/>
                    </a:cubicBezTo>
                    <a:cubicBezTo>
                      <a:pt x="3968414" y="2296980"/>
                      <a:pt x="3991083" y="2305172"/>
                      <a:pt x="4013753" y="2312031"/>
                    </a:cubicBezTo>
                    <a:cubicBezTo>
                      <a:pt x="4044043" y="2320985"/>
                      <a:pt x="4075285" y="2326320"/>
                      <a:pt x="4105766" y="2335082"/>
                    </a:cubicBezTo>
                    <a:cubicBezTo>
                      <a:pt x="4151870" y="2348226"/>
                      <a:pt x="4198546" y="2358514"/>
                      <a:pt x="4246551" y="2351274"/>
                    </a:cubicBezTo>
                    <a:cubicBezTo>
                      <a:pt x="4268649" y="2348036"/>
                      <a:pt x="4289227" y="2348226"/>
                      <a:pt x="4311323" y="2352991"/>
                    </a:cubicBezTo>
                    <a:cubicBezTo>
                      <a:pt x="4347518" y="2360801"/>
                      <a:pt x="4384668" y="2361753"/>
                      <a:pt x="4413817" y="2390899"/>
                    </a:cubicBezTo>
                    <a:cubicBezTo>
                      <a:pt x="4424104" y="2401188"/>
                      <a:pt x="4442581" y="2403853"/>
                      <a:pt x="4457632" y="2409188"/>
                    </a:cubicBezTo>
                    <a:cubicBezTo>
                      <a:pt x="4474969" y="2415476"/>
                      <a:pt x="4487731" y="2412236"/>
                      <a:pt x="4497068" y="2393947"/>
                    </a:cubicBezTo>
                    <a:cubicBezTo>
                      <a:pt x="4501257" y="2385757"/>
                      <a:pt x="4513260" y="2377755"/>
                      <a:pt x="4522596" y="2376421"/>
                    </a:cubicBezTo>
                    <a:cubicBezTo>
                      <a:pt x="4550599" y="2372421"/>
                      <a:pt x="4576318" y="2378327"/>
                      <a:pt x="4603368" y="2391282"/>
                    </a:cubicBezTo>
                    <a:cubicBezTo>
                      <a:pt x="4628705" y="2403474"/>
                      <a:pt x="4660331" y="2402140"/>
                      <a:pt x="4689098" y="2406903"/>
                    </a:cubicBezTo>
                    <a:cubicBezTo>
                      <a:pt x="4699289" y="2408618"/>
                      <a:pt x="4709482" y="2411237"/>
                      <a:pt x="4719697" y="2413428"/>
                    </a:cubicBezTo>
                    <a:lnTo>
                      <a:pt x="4726469" y="2414298"/>
                    </a:lnTo>
                    <a:lnTo>
                      <a:pt x="4785776" y="2414298"/>
                    </a:lnTo>
                    <a:lnTo>
                      <a:pt x="4788661" y="2414047"/>
                    </a:lnTo>
                    <a:cubicBezTo>
                      <a:pt x="4801401" y="2412237"/>
                      <a:pt x="4814166" y="2410142"/>
                      <a:pt x="4827024" y="2408999"/>
                    </a:cubicBezTo>
                    <a:cubicBezTo>
                      <a:pt x="4847027" y="2407095"/>
                      <a:pt x="4867412" y="2407856"/>
                      <a:pt x="4887415" y="2405570"/>
                    </a:cubicBezTo>
                    <a:cubicBezTo>
                      <a:pt x="4903799" y="2403853"/>
                      <a:pt x="4919991" y="2399474"/>
                      <a:pt x="4936184" y="2395853"/>
                    </a:cubicBezTo>
                    <a:cubicBezTo>
                      <a:pt x="4942089" y="2394520"/>
                      <a:pt x="4947996" y="2389376"/>
                      <a:pt x="4953328" y="2390138"/>
                    </a:cubicBezTo>
                    <a:cubicBezTo>
                      <a:pt x="5006292" y="2398330"/>
                      <a:pt x="5044391" y="2361753"/>
                      <a:pt x="5089162" y="2345560"/>
                    </a:cubicBezTo>
                    <a:cubicBezTo>
                      <a:pt x="5136216" y="2328413"/>
                      <a:pt x="5181748" y="2302124"/>
                      <a:pt x="5234326" y="2309935"/>
                    </a:cubicBezTo>
                    <a:cubicBezTo>
                      <a:pt x="5266141" y="2314697"/>
                      <a:pt x="5296812" y="2325747"/>
                      <a:pt x="5328438" y="2332416"/>
                    </a:cubicBezTo>
                    <a:cubicBezTo>
                      <a:pt x="5339677" y="2334701"/>
                      <a:pt x="5352250" y="2334320"/>
                      <a:pt x="5363491" y="2332034"/>
                    </a:cubicBezTo>
                    <a:cubicBezTo>
                      <a:pt x="5417784" y="2321555"/>
                      <a:pt x="5471316" y="2320032"/>
                      <a:pt x="5524660" y="2337178"/>
                    </a:cubicBezTo>
                    <a:cubicBezTo>
                      <a:pt x="5533802" y="2340036"/>
                      <a:pt x="5543518" y="2342701"/>
                      <a:pt x="5553045" y="2342701"/>
                    </a:cubicBezTo>
                    <a:cubicBezTo>
                      <a:pt x="5605244" y="2342701"/>
                      <a:pt x="5656488" y="2338701"/>
                      <a:pt x="5706401" y="2320032"/>
                    </a:cubicBezTo>
                    <a:cubicBezTo>
                      <a:pt x="5723166" y="2313745"/>
                      <a:pt x="5743551" y="2317745"/>
                      <a:pt x="5762029" y="2316221"/>
                    </a:cubicBezTo>
                    <a:cubicBezTo>
                      <a:pt x="5779174" y="2314889"/>
                      <a:pt x="5796702" y="2314317"/>
                      <a:pt x="5813276" y="2309935"/>
                    </a:cubicBezTo>
                    <a:cubicBezTo>
                      <a:pt x="5837472" y="2303459"/>
                      <a:pt x="5859949" y="2302697"/>
                      <a:pt x="5884906" y="2308411"/>
                    </a:cubicBezTo>
                    <a:cubicBezTo>
                      <a:pt x="5908719" y="2313745"/>
                      <a:pt x="5934438" y="2311079"/>
                      <a:pt x="5959204" y="2311269"/>
                    </a:cubicBezTo>
                    <a:cubicBezTo>
                      <a:pt x="5986828" y="2311459"/>
                      <a:pt x="6014449" y="2311649"/>
                      <a:pt x="6042072" y="2310697"/>
                    </a:cubicBezTo>
                    <a:cubicBezTo>
                      <a:pt x="6053124" y="2310317"/>
                      <a:pt x="6065695" y="2302697"/>
                      <a:pt x="6074842" y="2305745"/>
                    </a:cubicBezTo>
                    <a:cubicBezTo>
                      <a:pt x="6104368" y="2316031"/>
                      <a:pt x="6133897" y="2303649"/>
                      <a:pt x="6163425" y="2309172"/>
                    </a:cubicBezTo>
                    <a:cubicBezTo>
                      <a:pt x="6177905" y="2312031"/>
                      <a:pt x="6194288" y="2304220"/>
                      <a:pt x="6209909" y="2303459"/>
                    </a:cubicBezTo>
                    <a:cubicBezTo>
                      <a:pt x="6235437" y="2302124"/>
                      <a:pt x="6260964" y="2302697"/>
                      <a:pt x="6286493" y="2302315"/>
                    </a:cubicBezTo>
                    <a:cubicBezTo>
                      <a:pt x="6294876" y="2302124"/>
                      <a:pt x="6303068" y="2301362"/>
                      <a:pt x="6311449" y="2300980"/>
                    </a:cubicBezTo>
                    <a:cubicBezTo>
                      <a:pt x="6318880" y="2300601"/>
                      <a:pt x="6326691" y="2298887"/>
                      <a:pt x="6333739" y="2300218"/>
                    </a:cubicBezTo>
                    <a:cubicBezTo>
                      <a:pt x="6359268" y="2304983"/>
                      <a:pt x="6384414" y="2312793"/>
                      <a:pt x="6410131" y="2315841"/>
                    </a:cubicBezTo>
                    <a:cubicBezTo>
                      <a:pt x="6432420" y="2318507"/>
                      <a:pt x="6455472" y="2314889"/>
                      <a:pt x="6477951" y="2316793"/>
                    </a:cubicBezTo>
                    <a:cubicBezTo>
                      <a:pt x="6517576" y="2320032"/>
                      <a:pt x="6557201" y="2325747"/>
                      <a:pt x="6596828" y="2329368"/>
                    </a:cubicBezTo>
                    <a:cubicBezTo>
                      <a:pt x="6605401" y="2330130"/>
                      <a:pt x="6614353" y="2325365"/>
                      <a:pt x="6623118" y="2324985"/>
                    </a:cubicBezTo>
                    <a:cubicBezTo>
                      <a:pt x="6650551" y="2324033"/>
                      <a:pt x="6677984" y="2323841"/>
                      <a:pt x="6705417" y="2323272"/>
                    </a:cubicBezTo>
                    <a:cubicBezTo>
                      <a:pt x="6721038" y="2323080"/>
                      <a:pt x="6736851" y="2323651"/>
                      <a:pt x="6752283" y="2321937"/>
                    </a:cubicBezTo>
                    <a:cubicBezTo>
                      <a:pt x="6772665" y="2319651"/>
                      <a:pt x="6791144" y="2316221"/>
                      <a:pt x="6810195" y="2331082"/>
                    </a:cubicBezTo>
                    <a:cubicBezTo>
                      <a:pt x="6839534" y="2354132"/>
                      <a:pt x="6876872" y="2345178"/>
                      <a:pt x="6910782" y="2350512"/>
                    </a:cubicBezTo>
                    <a:cubicBezTo>
                      <a:pt x="6919547" y="2351847"/>
                      <a:pt x="6928501" y="2352036"/>
                      <a:pt x="6937263" y="2353561"/>
                    </a:cubicBezTo>
                    <a:cubicBezTo>
                      <a:pt x="6953457" y="2356418"/>
                      <a:pt x="6969457" y="2359657"/>
                      <a:pt x="6985653" y="2362897"/>
                    </a:cubicBezTo>
                    <a:cubicBezTo>
                      <a:pt x="6988509" y="2363467"/>
                      <a:pt x="6991747" y="2363659"/>
                      <a:pt x="6994415" y="2364611"/>
                    </a:cubicBezTo>
                    <a:cubicBezTo>
                      <a:pt x="7018991" y="2372611"/>
                      <a:pt x="7043184" y="2381755"/>
                      <a:pt x="7068141" y="2388234"/>
                    </a:cubicBezTo>
                    <a:cubicBezTo>
                      <a:pt x="7080334" y="2391472"/>
                      <a:pt x="7093860" y="2391853"/>
                      <a:pt x="7106432" y="2390138"/>
                    </a:cubicBezTo>
                    <a:cubicBezTo>
                      <a:pt x="7143199" y="2385185"/>
                      <a:pt x="7179587" y="2383089"/>
                      <a:pt x="7216547" y="2390330"/>
                    </a:cubicBezTo>
                    <a:cubicBezTo>
                      <a:pt x="7231214" y="2393186"/>
                      <a:pt x="7247599" y="2388424"/>
                      <a:pt x="7263220" y="2386709"/>
                    </a:cubicBezTo>
                    <a:cubicBezTo>
                      <a:pt x="7300559" y="2382137"/>
                      <a:pt x="7337899" y="2377183"/>
                      <a:pt x="7375428" y="2372803"/>
                    </a:cubicBezTo>
                    <a:cubicBezTo>
                      <a:pt x="7398860" y="2370135"/>
                      <a:pt x="7422483" y="2368611"/>
                      <a:pt x="7445916" y="2365945"/>
                    </a:cubicBezTo>
                    <a:cubicBezTo>
                      <a:pt x="7472967" y="2362705"/>
                      <a:pt x="7499828" y="2357753"/>
                      <a:pt x="7526880" y="2355084"/>
                    </a:cubicBezTo>
                    <a:cubicBezTo>
                      <a:pt x="7557742" y="2352036"/>
                      <a:pt x="7588795" y="2351466"/>
                      <a:pt x="7619655" y="2348226"/>
                    </a:cubicBezTo>
                    <a:cubicBezTo>
                      <a:pt x="7676047" y="2341940"/>
                      <a:pt x="7732247" y="2334509"/>
                      <a:pt x="7788636" y="2327461"/>
                    </a:cubicBezTo>
                    <a:cubicBezTo>
                      <a:pt x="7843311" y="2320603"/>
                      <a:pt x="7897987" y="2314507"/>
                      <a:pt x="7952280" y="2305935"/>
                    </a:cubicBezTo>
                    <a:cubicBezTo>
                      <a:pt x="7975142" y="2302315"/>
                      <a:pt x="7996859" y="2292408"/>
                      <a:pt x="8019339" y="2286884"/>
                    </a:cubicBezTo>
                    <a:cubicBezTo>
                      <a:pt x="8058774" y="2277357"/>
                      <a:pt x="8098590" y="2269357"/>
                      <a:pt x="8137835" y="2259832"/>
                    </a:cubicBezTo>
                    <a:cubicBezTo>
                      <a:pt x="8155359" y="2255641"/>
                      <a:pt x="8172124" y="2248593"/>
                      <a:pt x="8189651" y="2243639"/>
                    </a:cubicBezTo>
                    <a:cubicBezTo>
                      <a:pt x="8230992" y="2232208"/>
                      <a:pt x="8272903" y="2222874"/>
                      <a:pt x="8313671" y="2209920"/>
                    </a:cubicBezTo>
                    <a:cubicBezTo>
                      <a:pt x="8362822" y="2194297"/>
                      <a:pt x="8411019" y="2175439"/>
                      <a:pt x="8459979" y="2158864"/>
                    </a:cubicBezTo>
                    <a:cubicBezTo>
                      <a:pt x="8478269" y="2152578"/>
                      <a:pt x="8497511" y="2148957"/>
                      <a:pt x="8516369" y="2144003"/>
                    </a:cubicBezTo>
                    <a:cubicBezTo>
                      <a:pt x="8563425" y="2131431"/>
                      <a:pt x="8610288" y="2118095"/>
                      <a:pt x="8657726" y="2106284"/>
                    </a:cubicBezTo>
                    <a:cubicBezTo>
                      <a:pt x="8675253" y="2101901"/>
                      <a:pt x="8693731" y="2102284"/>
                      <a:pt x="8711448" y="2098664"/>
                    </a:cubicBezTo>
                    <a:cubicBezTo>
                      <a:pt x="8732023" y="2094472"/>
                      <a:pt x="8752407" y="2089138"/>
                      <a:pt x="8772219" y="2082280"/>
                    </a:cubicBezTo>
                    <a:cubicBezTo>
                      <a:pt x="8796985" y="2073707"/>
                      <a:pt x="8820990" y="2062659"/>
                      <a:pt x="8845565" y="2053705"/>
                    </a:cubicBezTo>
                    <a:cubicBezTo>
                      <a:pt x="8886142" y="2039034"/>
                      <a:pt x="8926911" y="2024557"/>
                      <a:pt x="8967871" y="2011221"/>
                    </a:cubicBezTo>
                    <a:cubicBezTo>
                      <a:pt x="8983301" y="2006268"/>
                      <a:pt x="9000257" y="2005697"/>
                      <a:pt x="9015878" y="2001124"/>
                    </a:cubicBezTo>
                    <a:cubicBezTo>
                      <a:pt x="9088840" y="1979597"/>
                      <a:pt x="9161805" y="1957880"/>
                      <a:pt x="9234579" y="1935209"/>
                    </a:cubicBezTo>
                    <a:cubicBezTo>
                      <a:pt x="9272298" y="1923399"/>
                      <a:pt x="9308875" y="1908538"/>
                      <a:pt x="9346597" y="1896917"/>
                    </a:cubicBezTo>
                    <a:cubicBezTo>
                      <a:pt x="9369267" y="1889869"/>
                      <a:pt x="9393650" y="1887773"/>
                      <a:pt x="9416321" y="1880724"/>
                    </a:cubicBezTo>
                    <a:cubicBezTo>
                      <a:pt x="9437278" y="1874247"/>
                      <a:pt x="9456709" y="1863578"/>
                      <a:pt x="9477283" y="1856149"/>
                    </a:cubicBezTo>
                    <a:cubicBezTo>
                      <a:pt x="9540152" y="1833097"/>
                      <a:pt x="9603971" y="1811953"/>
                      <a:pt x="9666265" y="1787186"/>
                    </a:cubicBezTo>
                    <a:cubicBezTo>
                      <a:pt x="9696749" y="1775183"/>
                      <a:pt x="9725323" y="1757849"/>
                      <a:pt x="9754088" y="1741464"/>
                    </a:cubicBezTo>
                    <a:cubicBezTo>
                      <a:pt x="9802858" y="1713841"/>
                      <a:pt x="9850865" y="1685074"/>
                      <a:pt x="9899446" y="1656880"/>
                    </a:cubicBezTo>
                    <a:cubicBezTo>
                      <a:pt x="9935832" y="1635924"/>
                      <a:pt x="9968027" y="1611347"/>
                      <a:pt x="9993175" y="1576487"/>
                    </a:cubicBezTo>
                    <a:cubicBezTo>
                      <a:pt x="10004797" y="1560484"/>
                      <a:pt x="10024990" y="1546768"/>
                      <a:pt x="10044230" y="1540480"/>
                    </a:cubicBezTo>
                    <a:cubicBezTo>
                      <a:pt x="10078713" y="1529241"/>
                      <a:pt x="10104430" y="1507522"/>
                      <a:pt x="10131863" y="1485613"/>
                    </a:cubicBezTo>
                    <a:cubicBezTo>
                      <a:pt x="10166536" y="1457801"/>
                      <a:pt x="10203304" y="1431509"/>
                      <a:pt x="10242357" y="1410555"/>
                    </a:cubicBezTo>
                    <a:cubicBezTo>
                      <a:pt x="10280840" y="1389980"/>
                      <a:pt x="10324086" y="1378549"/>
                      <a:pt x="10363709" y="1359499"/>
                    </a:cubicBezTo>
                    <a:cubicBezTo>
                      <a:pt x="10386952" y="1348259"/>
                      <a:pt x="10407146" y="1330353"/>
                      <a:pt x="10428291" y="1314920"/>
                    </a:cubicBezTo>
                    <a:cubicBezTo>
                      <a:pt x="10449438" y="1299489"/>
                      <a:pt x="10470394" y="1283486"/>
                      <a:pt x="10490969" y="1267104"/>
                    </a:cubicBezTo>
                    <a:cubicBezTo>
                      <a:pt x="10502208" y="1258149"/>
                      <a:pt x="10511734" y="1246909"/>
                      <a:pt x="10523354" y="1238337"/>
                    </a:cubicBezTo>
                    <a:cubicBezTo>
                      <a:pt x="10545263" y="1222334"/>
                      <a:pt x="10569075" y="1208808"/>
                      <a:pt x="10590031" y="1191664"/>
                    </a:cubicBezTo>
                    <a:cubicBezTo>
                      <a:pt x="10610225" y="1175089"/>
                      <a:pt x="10633467" y="1166707"/>
                      <a:pt x="10656519" y="1156038"/>
                    </a:cubicBezTo>
                    <a:cubicBezTo>
                      <a:pt x="10674046" y="1148036"/>
                      <a:pt x="10686617" y="1130320"/>
                      <a:pt x="10703573" y="1120603"/>
                    </a:cubicBezTo>
                    <a:cubicBezTo>
                      <a:pt x="10727767" y="1106697"/>
                      <a:pt x="10746246" y="1089553"/>
                      <a:pt x="10764534" y="1067643"/>
                    </a:cubicBezTo>
                    <a:cubicBezTo>
                      <a:pt x="10785111" y="1043068"/>
                      <a:pt x="10820162" y="1029732"/>
                      <a:pt x="10850453" y="1014301"/>
                    </a:cubicBezTo>
                    <a:cubicBezTo>
                      <a:pt x="10876171" y="1001157"/>
                      <a:pt x="10906081" y="995632"/>
                      <a:pt x="10929704" y="980201"/>
                    </a:cubicBezTo>
                    <a:cubicBezTo>
                      <a:pt x="10946279" y="969342"/>
                      <a:pt x="10958661" y="948957"/>
                      <a:pt x="10967423" y="930289"/>
                    </a:cubicBezTo>
                    <a:cubicBezTo>
                      <a:pt x="10987046" y="887995"/>
                      <a:pt x="11021146" y="861897"/>
                      <a:pt x="11058869" y="838084"/>
                    </a:cubicBezTo>
                    <a:cubicBezTo>
                      <a:pt x="11097350" y="813699"/>
                      <a:pt x="11133927" y="786836"/>
                      <a:pt x="11172600" y="762834"/>
                    </a:cubicBezTo>
                    <a:cubicBezTo>
                      <a:pt x="11211843" y="738638"/>
                      <a:pt x="11243658" y="706443"/>
                      <a:pt x="11275283" y="673676"/>
                    </a:cubicBezTo>
                    <a:cubicBezTo>
                      <a:pt x="11288238" y="660150"/>
                      <a:pt x="11305192" y="650434"/>
                      <a:pt x="11320623" y="639195"/>
                    </a:cubicBezTo>
                    <a:cubicBezTo>
                      <a:pt x="11338339" y="626241"/>
                      <a:pt x="11355296" y="611953"/>
                      <a:pt x="11374346" y="601664"/>
                    </a:cubicBezTo>
                    <a:cubicBezTo>
                      <a:pt x="11398160" y="588709"/>
                      <a:pt x="11424069" y="579757"/>
                      <a:pt x="11448453" y="567755"/>
                    </a:cubicBezTo>
                    <a:cubicBezTo>
                      <a:pt x="11476838" y="553657"/>
                      <a:pt x="11505795" y="539750"/>
                      <a:pt x="11532275" y="522605"/>
                    </a:cubicBezTo>
                    <a:cubicBezTo>
                      <a:pt x="11545039" y="514413"/>
                      <a:pt x="11553613" y="499363"/>
                      <a:pt x="11562947" y="486598"/>
                    </a:cubicBezTo>
                    <a:cubicBezTo>
                      <a:pt x="11599714" y="436305"/>
                      <a:pt x="11635529" y="385441"/>
                      <a:pt x="11672489" y="335337"/>
                    </a:cubicBezTo>
                    <a:cubicBezTo>
                      <a:pt x="11712304" y="281424"/>
                      <a:pt x="11763931" y="241608"/>
                      <a:pt x="11821656" y="207889"/>
                    </a:cubicBezTo>
                    <a:cubicBezTo>
                      <a:pt x="11877664" y="175312"/>
                      <a:pt x="11931195" y="138734"/>
                      <a:pt x="11986443" y="104824"/>
                    </a:cubicBezTo>
                    <a:cubicBezTo>
                      <a:pt x="11998443" y="97395"/>
                      <a:pt x="12013114" y="94347"/>
                      <a:pt x="12026448" y="88821"/>
                    </a:cubicBezTo>
                    <a:cubicBezTo>
                      <a:pt x="12072360" y="69580"/>
                      <a:pt x="12118083" y="50147"/>
                      <a:pt x="12160947" y="28621"/>
                    </a:cubicBezTo>
                    <a:lnTo>
                      <a:pt x="12192000" y="0"/>
                    </a:lnTo>
                    <a:close/>
                  </a:path>
                </a:pathLst>
              </a:custGeom>
              <a:solidFill>
                <a:schemeClr val="bg1">
                  <a:alpha val="1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46114AB-8DDF-61F6-21C5-A68917C1ED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44" y="3296011"/>
              <a:ext cx="12191456" cy="2849975"/>
              <a:chOff x="544" y="3296011"/>
              <a:chExt cx="12191456" cy="2849975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46272029-B669-B502-7F64-9C5DE70030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44" y="3296011"/>
                <a:ext cx="12191456" cy="2849975"/>
              </a:xfrm>
              <a:custGeom>
                <a:avLst/>
                <a:gdLst>
                  <a:gd name="connsiteX0" fmla="*/ 6095524 w 6095524"/>
                  <a:gd name="connsiteY0" fmla="*/ 0 h 1424940"/>
                  <a:gd name="connsiteX1" fmla="*/ 6095524 w 6095524"/>
                  <a:gd name="connsiteY1" fmla="*/ 17431 h 1424940"/>
                  <a:gd name="connsiteX2" fmla="*/ 6095524 w 6095524"/>
                  <a:gd name="connsiteY2" fmla="*/ 216290 h 1424940"/>
                  <a:gd name="connsiteX3" fmla="*/ 6079998 w 6095524"/>
                  <a:gd name="connsiteY3" fmla="*/ 230600 h 1424940"/>
                  <a:gd name="connsiteX4" fmla="*/ 6012751 w 6095524"/>
                  <a:gd name="connsiteY4" fmla="*/ 260699 h 1424940"/>
                  <a:gd name="connsiteX5" fmla="*/ 5992749 w 6095524"/>
                  <a:gd name="connsiteY5" fmla="*/ 268700 h 1424940"/>
                  <a:gd name="connsiteX6" fmla="*/ 5910358 w 6095524"/>
                  <a:gd name="connsiteY6" fmla="*/ 320231 h 1424940"/>
                  <a:gd name="connsiteX7" fmla="*/ 5835777 w 6095524"/>
                  <a:gd name="connsiteY7" fmla="*/ 383953 h 1424940"/>
                  <a:gd name="connsiteX8" fmla="*/ 5781008 w 6095524"/>
                  <a:gd name="connsiteY8" fmla="*/ 459581 h 1424940"/>
                  <a:gd name="connsiteX9" fmla="*/ 5765673 w 6095524"/>
                  <a:gd name="connsiteY9" fmla="*/ 477584 h 1424940"/>
                  <a:gd name="connsiteX10" fmla="*/ 5723763 w 6095524"/>
                  <a:gd name="connsiteY10" fmla="*/ 500158 h 1424940"/>
                  <a:gd name="connsiteX11" fmla="*/ 5686711 w 6095524"/>
                  <a:gd name="connsiteY11" fmla="*/ 517112 h 1424940"/>
                  <a:gd name="connsiteX12" fmla="*/ 5659850 w 6095524"/>
                  <a:gd name="connsiteY12" fmla="*/ 535877 h 1424940"/>
                  <a:gd name="connsiteX13" fmla="*/ 5637181 w 6095524"/>
                  <a:gd name="connsiteY13" fmla="*/ 553117 h 1424940"/>
                  <a:gd name="connsiteX14" fmla="*/ 5585841 w 6095524"/>
                  <a:gd name="connsiteY14" fmla="*/ 597694 h 1424940"/>
                  <a:gd name="connsiteX15" fmla="*/ 5528977 w 6095524"/>
                  <a:gd name="connsiteY15" fmla="*/ 635318 h 1424940"/>
                  <a:gd name="connsiteX16" fmla="*/ 5483256 w 6095524"/>
                  <a:gd name="connsiteY16" fmla="*/ 681419 h 1424940"/>
                  <a:gd name="connsiteX17" fmla="*/ 5464397 w 6095524"/>
                  <a:gd name="connsiteY17" fmla="*/ 706374 h 1424940"/>
                  <a:gd name="connsiteX18" fmla="*/ 5424773 w 6095524"/>
                  <a:gd name="connsiteY18" fmla="*/ 723424 h 1424940"/>
                  <a:gd name="connsiteX19" fmla="*/ 5381815 w 6095524"/>
                  <a:gd name="connsiteY19" fmla="*/ 750094 h 1424940"/>
                  <a:gd name="connsiteX20" fmla="*/ 5351335 w 6095524"/>
                  <a:gd name="connsiteY20" fmla="*/ 776573 h 1424940"/>
                  <a:gd name="connsiteX21" fmla="*/ 5327809 w 6095524"/>
                  <a:gd name="connsiteY21" fmla="*/ 794290 h 1424940"/>
                  <a:gd name="connsiteX22" fmla="*/ 5294566 w 6095524"/>
                  <a:gd name="connsiteY22" fmla="*/ 812102 h 1424940"/>
                  <a:gd name="connsiteX23" fmla="*/ 5261229 w 6095524"/>
                  <a:gd name="connsiteY23" fmla="*/ 835438 h 1424940"/>
                  <a:gd name="connsiteX24" fmla="*/ 5245037 w 6095524"/>
                  <a:gd name="connsiteY24" fmla="*/ 849821 h 1424940"/>
                  <a:gd name="connsiteX25" fmla="*/ 5213699 w 6095524"/>
                  <a:gd name="connsiteY25" fmla="*/ 873728 h 1424940"/>
                  <a:gd name="connsiteX26" fmla="*/ 5181409 w 6095524"/>
                  <a:gd name="connsiteY26" fmla="*/ 896017 h 1424940"/>
                  <a:gd name="connsiteX27" fmla="*/ 5120735 w 6095524"/>
                  <a:gd name="connsiteY27" fmla="*/ 921544 h 1424940"/>
                  <a:gd name="connsiteX28" fmla="*/ 5065490 w 6095524"/>
                  <a:gd name="connsiteY28" fmla="*/ 959072 h 1424940"/>
                  <a:gd name="connsiteX29" fmla="*/ 5021675 w 6095524"/>
                  <a:gd name="connsiteY29" fmla="*/ 986504 h 1424940"/>
                  <a:gd name="connsiteX30" fmla="*/ 4996148 w 6095524"/>
                  <a:gd name="connsiteY30" fmla="*/ 1004507 h 1424940"/>
                  <a:gd name="connsiteX31" fmla="*/ 4949285 w 6095524"/>
                  <a:gd name="connsiteY31" fmla="*/ 1044702 h 1424940"/>
                  <a:gd name="connsiteX32" fmla="*/ 4876609 w 6095524"/>
                  <a:gd name="connsiteY32" fmla="*/ 1086993 h 1424940"/>
                  <a:gd name="connsiteX33" fmla="*/ 4832699 w 6095524"/>
                  <a:gd name="connsiteY33" fmla="*/ 1109853 h 1424940"/>
                  <a:gd name="connsiteX34" fmla="*/ 4738211 w 6095524"/>
                  <a:gd name="connsiteY34" fmla="*/ 1144334 h 1424940"/>
                  <a:gd name="connsiteX35" fmla="*/ 4707731 w 6095524"/>
                  <a:gd name="connsiteY35" fmla="*/ 1156621 h 1424940"/>
                  <a:gd name="connsiteX36" fmla="*/ 4672870 w 6095524"/>
                  <a:gd name="connsiteY36" fmla="*/ 1164717 h 1424940"/>
                  <a:gd name="connsiteX37" fmla="*/ 4616863 w 6095524"/>
                  <a:gd name="connsiteY37" fmla="*/ 1183862 h 1424940"/>
                  <a:gd name="connsiteX38" fmla="*/ 4507516 w 6095524"/>
                  <a:gd name="connsiteY38" fmla="*/ 1216819 h 1424940"/>
                  <a:gd name="connsiteX39" fmla="*/ 4483513 w 6095524"/>
                  <a:gd name="connsiteY39" fmla="*/ 1221867 h 1424940"/>
                  <a:gd name="connsiteX40" fmla="*/ 4422362 w 6095524"/>
                  <a:gd name="connsiteY40" fmla="*/ 1243108 h 1424940"/>
                  <a:gd name="connsiteX41" fmla="*/ 4385691 w 6095524"/>
                  <a:gd name="connsiteY41" fmla="*/ 1257395 h 1424940"/>
                  <a:gd name="connsiteX42" fmla="*/ 4355306 w 6095524"/>
                  <a:gd name="connsiteY42" fmla="*/ 1265587 h 1424940"/>
                  <a:gd name="connsiteX43" fmla="*/ 4328446 w 6095524"/>
                  <a:gd name="connsiteY43" fmla="*/ 1269397 h 1424940"/>
                  <a:gd name="connsiteX44" fmla="*/ 4257770 w 6095524"/>
                  <a:gd name="connsiteY44" fmla="*/ 1288256 h 1424940"/>
                  <a:gd name="connsiteX45" fmla="*/ 4229576 w 6095524"/>
                  <a:gd name="connsiteY45" fmla="*/ 1295686 h 1424940"/>
                  <a:gd name="connsiteX46" fmla="*/ 4156424 w 6095524"/>
                  <a:gd name="connsiteY46" fmla="*/ 1321213 h 1424940"/>
                  <a:gd name="connsiteX47" fmla="*/ 4094416 w 6095524"/>
                  <a:gd name="connsiteY47" fmla="*/ 1338072 h 1424940"/>
                  <a:gd name="connsiteX48" fmla="*/ 4068509 w 6095524"/>
                  <a:gd name="connsiteY48" fmla="*/ 1346168 h 1424940"/>
                  <a:gd name="connsiteX49" fmla="*/ 4009263 w 6095524"/>
                  <a:gd name="connsiteY49" fmla="*/ 1359694 h 1424940"/>
                  <a:gd name="connsiteX50" fmla="*/ 3975735 w 6095524"/>
                  <a:gd name="connsiteY50" fmla="*/ 1369219 h 1424940"/>
                  <a:gd name="connsiteX51" fmla="*/ 3893915 w 6095524"/>
                  <a:gd name="connsiteY51" fmla="*/ 1379982 h 1424940"/>
                  <a:gd name="connsiteX52" fmla="*/ 3809428 w 6095524"/>
                  <a:gd name="connsiteY52" fmla="*/ 1390364 h 1424940"/>
                  <a:gd name="connsiteX53" fmla="*/ 3763042 w 6095524"/>
                  <a:gd name="connsiteY53" fmla="*/ 1393793 h 1424940"/>
                  <a:gd name="connsiteX54" fmla="*/ 3722561 w 6095524"/>
                  <a:gd name="connsiteY54" fmla="*/ 1399223 h 1424940"/>
                  <a:gd name="connsiteX55" fmla="*/ 3687318 w 6095524"/>
                  <a:gd name="connsiteY55" fmla="*/ 1402652 h 1424940"/>
                  <a:gd name="connsiteX56" fmla="*/ 3631216 w 6095524"/>
                  <a:gd name="connsiteY56" fmla="*/ 1409605 h 1424940"/>
                  <a:gd name="connsiteX57" fmla="*/ 3607880 w 6095524"/>
                  <a:gd name="connsiteY57" fmla="*/ 1411415 h 1424940"/>
                  <a:gd name="connsiteX58" fmla="*/ 3552825 w 6095524"/>
                  <a:gd name="connsiteY58" fmla="*/ 1411319 h 1424940"/>
                  <a:gd name="connsiteX59" fmla="*/ 3533680 w 6095524"/>
                  <a:gd name="connsiteY59" fmla="*/ 1410367 h 1424940"/>
                  <a:gd name="connsiteX60" fmla="*/ 3496818 w 6095524"/>
                  <a:gd name="connsiteY60" fmla="*/ 1398556 h 1424940"/>
                  <a:gd name="connsiteX61" fmla="*/ 3492437 w 6095524"/>
                  <a:gd name="connsiteY61" fmla="*/ 1397699 h 1424940"/>
                  <a:gd name="connsiteX62" fmla="*/ 3468243 w 6095524"/>
                  <a:gd name="connsiteY62" fmla="*/ 1393031 h 1424940"/>
                  <a:gd name="connsiteX63" fmla="*/ 3455003 w 6095524"/>
                  <a:gd name="connsiteY63" fmla="*/ 1391507 h 1424940"/>
                  <a:gd name="connsiteX64" fmla="*/ 3404711 w 6095524"/>
                  <a:gd name="connsiteY64" fmla="*/ 1381792 h 1424940"/>
                  <a:gd name="connsiteX65" fmla="*/ 3375756 w 6095524"/>
                  <a:gd name="connsiteY65" fmla="*/ 1377220 h 1424940"/>
                  <a:gd name="connsiteX66" fmla="*/ 3352324 w 6095524"/>
                  <a:gd name="connsiteY66" fmla="*/ 1377887 h 1424940"/>
                  <a:gd name="connsiteX67" fmla="*/ 3311176 w 6095524"/>
                  <a:gd name="connsiteY67" fmla="*/ 1378744 h 1424940"/>
                  <a:gd name="connsiteX68" fmla="*/ 3298031 w 6095524"/>
                  <a:gd name="connsiteY68" fmla="*/ 1380935 h 1424940"/>
                  <a:gd name="connsiteX69" fmla="*/ 3238595 w 6095524"/>
                  <a:gd name="connsiteY69" fmla="*/ 1374648 h 1424940"/>
                  <a:gd name="connsiteX70" fmla="*/ 3204686 w 6095524"/>
                  <a:gd name="connsiteY70" fmla="*/ 1374172 h 1424940"/>
                  <a:gd name="connsiteX71" fmla="*/ 3166491 w 6095524"/>
                  <a:gd name="connsiteY71" fmla="*/ 1366361 h 1424940"/>
                  <a:gd name="connsiteX72" fmla="*/ 3155347 w 6095524"/>
                  <a:gd name="connsiteY72" fmla="*/ 1366742 h 1424940"/>
                  <a:gd name="connsiteX73" fmla="*/ 3142869 w 6095524"/>
                  <a:gd name="connsiteY73" fmla="*/ 1367409 h 1424940"/>
                  <a:gd name="connsiteX74" fmla="*/ 3104578 w 6095524"/>
                  <a:gd name="connsiteY74" fmla="*/ 1367981 h 1424940"/>
                  <a:gd name="connsiteX75" fmla="*/ 3081337 w 6095524"/>
                  <a:gd name="connsiteY75" fmla="*/ 1370838 h 1424940"/>
                  <a:gd name="connsiteX76" fmla="*/ 3037047 w 6095524"/>
                  <a:gd name="connsiteY76" fmla="*/ 1369124 h 1424940"/>
                  <a:gd name="connsiteX77" fmla="*/ 3020663 w 6095524"/>
                  <a:gd name="connsiteY77" fmla="*/ 1371600 h 1424940"/>
                  <a:gd name="connsiteX78" fmla="*/ 2979230 w 6095524"/>
                  <a:gd name="connsiteY78" fmla="*/ 1371886 h 1424940"/>
                  <a:gd name="connsiteX79" fmla="*/ 2942082 w 6095524"/>
                  <a:gd name="connsiteY79" fmla="*/ 1370457 h 1424940"/>
                  <a:gd name="connsiteX80" fmla="*/ 2906268 w 6095524"/>
                  <a:gd name="connsiteY80" fmla="*/ 1371219 h 1424940"/>
                  <a:gd name="connsiteX81" fmla="*/ 2880646 w 6095524"/>
                  <a:gd name="connsiteY81" fmla="*/ 1374362 h 1424940"/>
                  <a:gd name="connsiteX82" fmla="*/ 2852833 w 6095524"/>
                  <a:gd name="connsiteY82" fmla="*/ 1376267 h 1424940"/>
                  <a:gd name="connsiteX83" fmla="*/ 2776157 w 6095524"/>
                  <a:gd name="connsiteY83" fmla="*/ 1387602 h 1424940"/>
                  <a:gd name="connsiteX84" fmla="*/ 2761965 w 6095524"/>
                  <a:gd name="connsiteY84" fmla="*/ 1384840 h 1424940"/>
                  <a:gd name="connsiteX85" fmla="*/ 2681383 w 6095524"/>
                  <a:gd name="connsiteY85" fmla="*/ 1382268 h 1424940"/>
                  <a:gd name="connsiteX86" fmla="*/ 2663857 w 6095524"/>
                  <a:gd name="connsiteY86" fmla="*/ 1382459 h 1424940"/>
                  <a:gd name="connsiteX87" fmla="*/ 2616803 w 6095524"/>
                  <a:gd name="connsiteY87" fmla="*/ 1371219 h 1424940"/>
                  <a:gd name="connsiteX88" fmla="*/ 2544223 w 6095524"/>
                  <a:gd name="connsiteY88" fmla="*/ 1389031 h 1424940"/>
                  <a:gd name="connsiteX89" fmla="*/ 2476309 w 6095524"/>
                  <a:gd name="connsiteY89" fmla="*/ 1411319 h 1424940"/>
                  <a:gd name="connsiteX90" fmla="*/ 2467737 w 6095524"/>
                  <a:gd name="connsiteY90" fmla="*/ 1414177 h 1424940"/>
                  <a:gd name="connsiteX91" fmla="*/ 2443353 w 6095524"/>
                  <a:gd name="connsiteY91" fmla="*/ 1419035 h 1424940"/>
                  <a:gd name="connsiteX92" fmla="*/ 2413159 w 6095524"/>
                  <a:gd name="connsiteY92" fmla="*/ 1420749 h 1424940"/>
                  <a:gd name="connsiteX93" fmla="*/ 2374868 w 6095524"/>
                  <a:gd name="connsiteY93" fmla="*/ 1424940 h 1424940"/>
                  <a:gd name="connsiteX94" fmla="*/ 2344198 w 6095524"/>
                  <a:gd name="connsiteY94" fmla="*/ 1419701 h 1424940"/>
                  <a:gd name="connsiteX95" fmla="*/ 2301335 w 6095524"/>
                  <a:gd name="connsiteY95" fmla="*/ 1411891 h 1424940"/>
                  <a:gd name="connsiteX96" fmla="*/ 2260949 w 6095524"/>
                  <a:gd name="connsiteY96" fmla="*/ 1404461 h 1424940"/>
                  <a:gd name="connsiteX97" fmla="*/ 2248186 w 6095524"/>
                  <a:gd name="connsiteY97" fmla="*/ 1413224 h 1424940"/>
                  <a:gd name="connsiteX98" fmla="*/ 2228469 w 6095524"/>
                  <a:gd name="connsiteY98" fmla="*/ 1420844 h 1424940"/>
                  <a:gd name="connsiteX99" fmla="*/ 2206562 w 6095524"/>
                  <a:gd name="connsiteY99" fmla="*/ 1411700 h 1424940"/>
                  <a:gd name="connsiteX100" fmla="*/ 2155317 w 6095524"/>
                  <a:gd name="connsiteY100" fmla="*/ 1392746 h 1424940"/>
                  <a:gd name="connsiteX101" fmla="*/ 2122932 w 6095524"/>
                  <a:gd name="connsiteY101" fmla="*/ 1391888 h 1424940"/>
                  <a:gd name="connsiteX102" fmla="*/ 2052542 w 6095524"/>
                  <a:gd name="connsiteY102" fmla="*/ 1383792 h 1424940"/>
                  <a:gd name="connsiteX103" fmla="*/ 2006537 w 6095524"/>
                  <a:gd name="connsiteY103" fmla="*/ 1372267 h 1424940"/>
                  <a:gd name="connsiteX104" fmla="*/ 1973486 w 6095524"/>
                  <a:gd name="connsiteY104" fmla="*/ 1359218 h 1424940"/>
                  <a:gd name="connsiteX105" fmla="*/ 1926146 w 6095524"/>
                  <a:gd name="connsiteY105" fmla="*/ 1342168 h 1424940"/>
                  <a:gd name="connsiteX106" fmla="*/ 1878616 w 6095524"/>
                  <a:gd name="connsiteY106" fmla="*/ 1333310 h 1424940"/>
                  <a:gd name="connsiteX107" fmla="*/ 1844231 w 6095524"/>
                  <a:gd name="connsiteY107" fmla="*/ 1322165 h 1424940"/>
                  <a:gd name="connsiteX108" fmla="*/ 1802225 w 6095524"/>
                  <a:gd name="connsiteY108" fmla="*/ 1314545 h 1424940"/>
                  <a:gd name="connsiteX109" fmla="*/ 1766983 w 6095524"/>
                  <a:gd name="connsiteY109" fmla="*/ 1314260 h 1424940"/>
                  <a:gd name="connsiteX110" fmla="*/ 1711738 w 6095524"/>
                  <a:gd name="connsiteY110" fmla="*/ 1315593 h 1424940"/>
                  <a:gd name="connsiteX111" fmla="*/ 1644111 w 6095524"/>
                  <a:gd name="connsiteY111" fmla="*/ 1292543 h 1424940"/>
                  <a:gd name="connsiteX112" fmla="*/ 1616774 w 6095524"/>
                  <a:gd name="connsiteY112" fmla="*/ 1287399 h 1424940"/>
                  <a:gd name="connsiteX113" fmla="*/ 1591056 w 6095524"/>
                  <a:gd name="connsiteY113" fmla="*/ 1285018 h 1424940"/>
                  <a:gd name="connsiteX114" fmla="*/ 1536478 w 6095524"/>
                  <a:gd name="connsiteY114" fmla="*/ 1269683 h 1424940"/>
                  <a:gd name="connsiteX115" fmla="*/ 1514285 w 6095524"/>
                  <a:gd name="connsiteY115" fmla="*/ 1264634 h 1424940"/>
                  <a:gd name="connsiteX116" fmla="*/ 1483233 w 6095524"/>
                  <a:gd name="connsiteY116" fmla="*/ 1264730 h 1424940"/>
                  <a:gd name="connsiteX117" fmla="*/ 1426750 w 6095524"/>
                  <a:gd name="connsiteY117" fmla="*/ 1257681 h 1424940"/>
                  <a:gd name="connsiteX118" fmla="*/ 1370362 w 6095524"/>
                  <a:gd name="connsiteY118" fmla="*/ 1237107 h 1424940"/>
                  <a:gd name="connsiteX119" fmla="*/ 1346454 w 6095524"/>
                  <a:gd name="connsiteY119" fmla="*/ 1239107 h 1424940"/>
                  <a:gd name="connsiteX120" fmla="*/ 1337882 w 6095524"/>
                  <a:gd name="connsiteY120" fmla="*/ 1238631 h 1424940"/>
                  <a:gd name="connsiteX121" fmla="*/ 1260825 w 6095524"/>
                  <a:gd name="connsiteY121" fmla="*/ 1227296 h 1424940"/>
                  <a:gd name="connsiteX122" fmla="*/ 1253109 w 6095524"/>
                  <a:gd name="connsiteY122" fmla="*/ 1226058 h 1424940"/>
                  <a:gd name="connsiteX123" fmla="*/ 1216915 w 6095524"/>
                  <a:gd name="connsiteY123" fmla="*/ 1215962 h 1424940"/>
                  <a:gd name="connsiteX124" fmla="*/ 1125664 w 6095524"/>
                  <a:gd name="connsiteY124" fmla="*/ 1209675 h 1424940"/>
                  <a:gd name="connsiteX125" fmla="*/ 1120045 w 6095524"/>
                  <a:gd name="connsiteY125" fmla="*/ 1208913 h 1424940"/>
                  <a:gd name="connsiteX126" fmla="*/ 1089469 w 6095524"/>
                  <a:gd name="connsiteY126" fmla="*/ 1213961 h 1424940"/>
                  <a:gd name="connsiteX127" fmla="*/ 1074325 w 6095524"/>
                  <a:gd name="connsiteY127" fmla="*/ 1221105 h 1424940"/>
                  <a:gd name="connsiteX128" fmla="*/ 1050703 w 6095524"/>
                  <a:gd name="connsiteY128" fmla="*/ 1228535 h 1424940"/>
                  <a:gd name="connsiteX129" fmla="*/ 1026700 w 6095524"/>
                  <a:gd name="connsiteY129" fmla="*/ 1231297 h 1424940"/>
                  <a:gd name="connsiteX130" fmla="*/ 986409 w 6095524"/>
                  <a:gd name="connsiteY130" fmla="*/ 1220057 h 1424940"/>
                  <a:gd name="connsiteX131" fmla="*/ 971741 w 6095524"/>
                  <a:gd name="connsiteY131" fmla="*/ 1218914 h 1424940"/>
                  <a:gd name="connsiteX132" fmla="*/ 939070 w 6095524"/>
                  <a:gd name="connsiteY132" fmla="*/ 1213485 h 1424940"/>
                  <a:gd name="connsiteX133" fmla="*/ 910495 w 6095524"/>
                  <a:gd name="connsiteY133" fmla="*/ 1213866 h 1424940"/>
                  <a:gd name="connsiteX134" fmla="*/ 887540 w 6095524"/>
                  <a:gd name="connsiteY134" fmla="*/ 1222534 h 1424940"/>
                  <a:gd name="connsiteX135" fmla="*/ 854202 w 6095524"/>
                  <a:gd name="connsiteY135" fmla="*/ 1224248 h 1424940"/>
                  <a:gd name="connsiteX136" fmla="*/ 832675 w 6095524"/>
                  <a:gd name="connsiteY136" fmla="*/ 1217962 h 1424940"/>
                  <a:gd name="connsiteX137" fmla="*/ 828294 w 6095524"/>
                  <a:gd name="connsiteY137" fmla="*/ 1217105 h 1424940"/>
                  <a:gd name="connsiteX138" fmla="*/ 772001 w 6095524"/>
                  <a:gd name="connsiteY138" fmla="*/ 1216723 h 1424940"/>
                  <a:gd name="connsiteX139" fmla="*/ 701707 w 6095524"/>
                  <a:gd name="connsiteY139" fmla="*/ 1235678 h 1424940"/>
                  <a:gd name="connsiteX140" fmla="*/ 690086 w 6095524"/>
                  <a:gd name="connsiteY140" fmla="*/ 1239679 h 1424940"/>
                  <a:gd name="connsiteX141" fmla="*/ 633412 w 6095524"/>
                  <a:gd name="connsiteY141" fmla="*/ 1246632 h 1424940"/>
                  <a:gd name="connsiteX142" fmla="*/ 603028 w 6095524"/>
                  <a:gd name="connsiteY142" fmla="*/ 1253681 h 1424940"/>
                  <a:gd name="connsiteX143" fmla="*/ 581120 w 6095524"/>
                  <a:gd name="connsiteY143" fmla="*/ 1254062 h 1424940"/>
                  <a:gd name="connsiteX144" fmla="*/ 554642 w 6095524"/>
                  <a:gd name="connsiteY144" fmla="*/ 1266539 h 1424940"/>
                  <a:gd name="connsiteX145" fmla="*/ 545973 w 6095524"/>
                  <a:gd name="connsiteY145" fmla="*/ 1271969 h 1424940"/>
                  <a:gd name="connsiteX146" fmla="*/ 535591 w 6095524"/>
                  <a:gd name="connsiteY146" fmla="*/ 1275207 h 1424940"/>
                  <a:gd name="connsiteX147" fmla="*/ 488538 w 6095524"/>
                  <a:gd name="connsiteY147" fmla="*/ 1285494 h 1424940"/>
                  <a:gd name="connsiteX148" fmla="*/ 480155 w 6095524"/>
                  <a:gd name="connsiteY148" fmla="*/ 1291304 h 1424940"/>
                  <a:gd name="connsiteX149" fmla="*/ 474535 w 6095524"/>
                  <a:gd name="connsiteY149" fmla="*/ 1294924 h 1424940"/>
                  <a:gd name="connsiteX150" fmla="*/ 428816 w 6095524"/>
                  <a:gd name="connsiteY150" fmla="*/ 1301020 h 1424940"/>
                  <a:gd name="connsiteX151" fmla="*/ 400241 w 6095524"/>
                  <a:gd name="connsiteY151" fmla="*/ 1318260 h 1424940"/>
                  <a:gd name="connsiteX152" fmla="*/ 392431 w 6095524"/>
                  <a:gd name="connsiteY152" fmla="*/ 1325594 h 1424940"/>
                  <a:gd name="connsiteX153" fmla="*/ 365093 w 6095524"/>
                  <a:gd name="connsiteY153" fmla="*/ 1336643 h 1424940"/>
                  <a:gd name="connsiteX154" fmla="*/ 273177 w 6095524"/>
                  <a:gd name="connsiteY154" fmla="*/ 1357884 h 1424940"/>
                  <a:gd name="connsiteX155" fmla="*/ 246888 w 6095524"/>
                  <a:gd name="connsiteY155" fmla="*/ 1350359 h 1424940"/>
                  <a:gd name="connsiteX156" fmla="*/ 196977 w 6095524"/>
                  <a:gd name="connsiteY156" fmla="*/ 1370552 h 1424940"/>
                  <a:gd name="connsiteX157" fmla="*/ 153352 w 6095524"/>
                  <a:gd name="connsiteY157" fmla="*/ 1381982 h 1424940"/>
                  <a:gd name="connsiteX158" fmla="*/ 137160 w 6095524"/>
                  <a:gd name="connsiteY158" fmla="*/ 1384745 h 1424940"/>
                  <a:gd name="connsiteX159" fmla="*/ 85917 w 6095524"/>
                  <a:gd name="connsiteY159" fmla="*/ 1389793 h 1424940"/>
                  <a:gd name="connsiteX160" fmla="*/ 59532 w 6095524"/>
                  <a:gd name="connsiteY160" fmla="*/ 1401223 h 1424940"/>
                  <a:gd name="connsiteX161" fmla="*/ 30325 w 6095524"/>
                  <a:gd name="connsiteY161" fmla="*/ 1409974 h 1424940"/>
                  <a:gd name="connsiteX162" fmla="*/ 0 w 6095524"/>
                  <a:gd name="connsiteY162" fmla="*/ 1412360 h 1424940"/>
                  <a:gd name="connsiteX163" fmla="*/ 0 w 6095524"/>
                  <a:gd name="connsiteY163" fmla="*/ 1058622 h 1424940"/>
                  <a:gd name="connsiteX164" fmla="*/ 17145 w 6095524"/>
                  <a:gd name="connsiteY164" fmla="*/ 1060228 h 1424940"/>
                  <a:gd name="connsiteX165" fmla="*/ 44672 w 6095524"/>
                  <a:gd name="connsiteY165" fmla="*/ 1066324 h 1424940"/>
                  <a:gd name="connsiteX166" fmla="*/ 84677 w 6095524"/>
                  <a:gd name="connsiteY166" fmla="*/ 1076230 h 1424940"/>
                  <a:gd name="connsiteX167" fmla="*/ 132017 w 6095524"/>
                  <a:gd name="connsiteY167" fmla="*/ 1064990 h 1424940"/>
                  <a:gd name="connsiteX168" fmla="*/ 136779 w 6095524"/>
                  <a:gd name="connsiteY168" fmla="*/ 1060323 h 1424940"/>
                  <a:gd name="connsiteX169" fmla="*/ 187547 w 6095524"/>
                  <a:gd name="connsiteY169" fmla="*/ 1049179 h 1424940"/>
                  <a:gd name="connsiteX170" fmla="*/ 270891 w 6095524"/>
                  <a:gd name="connsiteY170" fmla="*/ 1036415 h 1424940"/>
                  <a:gd name="connsiteX171" fmla="*/ 276320 w 6095524"/>
                  <a:gd name="connsiteY171" fmla="*/ 1035558 h 1424940"/>
                  <a:gd name="connsiteX172" fmla="*/ 323755 w 6095524"/>
                  <a:gd name="connsiteY172" fmla="*/ 1061561 h 1424940"/>
                  <a:gd name="connsiteX173" fmla="*/ 361855 w 6095524"/>
                  <a:gd name="connsiteY173" fmla="*/ 1057942 h 1424940"/>
                  <a:gd name="connsiteX174" fmla="*/ 379571 w 6095524"/>
                  <a:gd name="connsiteY174" fmla="*/ 1039939 h 1424940"/>
                  <a:gd name="connsiteX175" fmla="*/ 430530 w 6095524"/>
                  <a:gd name="connsiteY175" fmla="*/ 1025747 h 1424940"/>
                  <a:gd name="connsiteX176" fmla="*/ 493300 w 6095524"/>
                  <a:gd name="connsiteY176" fmla="*/ 1027176 h 1424940"/>
                  <a:gd name="connsiteX177" fmla="*/ 537782 w 6095524"/>
                  <a:gd name="connsiteY177" fmla="*/ 1025366 h 1424940"/>
                  <a:gd name="connsiteX178" fmla="*/ 562166 w 6095524"/>
                  <a:gd name="connsiteY178" fmla="*/ 1015746 h 1424940"/>
                  <a:gd name="connsiteX179" fmla="*/ 579596 w 6095524"/>
                  <a:gd name="connsiteY179" fmla="*/ 1016699 h 1424940"/>
                  <a:gd name="connsiteX180" fmla="*/ 612362 w 6095524"/>
                  <a:gd name="connsiteY180" fmla="*/ 1023557 h 1424940"/>
                  <a:gd name="connsiteX181" fmla="*/ 716090 w 6095524"/>
                  <a:gd name="connsiteY181" fmla="*/ 1031653 h 1424940"/>
                  <a:gd name="connsiteX182" fmla="*/ 758381 w 6095524"/>
                  <a:gd name="connsiteY182" fmla="*/ 1018985 h 1424940"/>
                  <a:gd name="connsiteX183" fmla="*/ 771049 w 6095524"/>
                  <a:gd name="connsiteY183" fmla="*/ 1018699 h 1424940"/>
                  <a:gd name="connsiteX184" fmla="*/ 799433 w 6095524"/>
                  <a:gd name="connsiteY184" fmla="*/ 1023652 h 1424940"/>
                  <a:gd name="connsiteX185" fmla="*/ 858012 w 6095524"/>
                  <a:gd name="connsiteY185" fmla="*/ 1020318 h 1424940"/>
                  <a:gd name="connsiteX186" fmla="*/ 879634 w 6095524"/>
                  <a:gd name="connsiteY186" fmla="*/ 1015270 h 1424940"/>
                  <a:gd name="connsiteX187" fmla="*/ 891635 w 6095524"/>
                  <a:gd name="connsiteY187" fmla="*/ 1012031 h 1424940"/>
                  <a:gd name="connsiteX188" fmla="*/ 953262 w 6095524"/>
                  <a:gd name="connsiteY188" fmla="*/ 1003078 h 1424940"/>
                  <a:gd name="connsiteX189" fmla="*/ 980694 w 6095524"/>
                  <a:gd name="connsiteY189" fmla="*/ 993458 h 1424940"/>
                  <a:gd name="connsiteX190" fmla="*/ 988124 w 6095524"/>
                  <a:gd name="connsiteY190" fmla="*/ 992029 h 1424940"/>
                  <a:gd name="connsiteX191" fmla="*/ 1028795 w 6095524"/>
                  <a:gd name="connsiteY191" fmla="*/ 996029 h 1424940"/>
                  <a:gd name="connsiteX192" fmla="*/ 1059275 w 6095524"/>
                  <a:gd name="connsiteY192" fmla="*/ 1011555 h 1424940"/>
                  <a:gd name="connsiteX193" fmla="*/ 1065181 w 6095524"/>
                  <a:gd name="connsiteY193" fmla="*/ 1016794 h 1424940"/>
                  <a:gd name="connsiteX194" fmla="*/ 1150144 w 6095524"/>
                  <a:gd name="connsiteY194" fmla="*/ 1014984 h 1424940"/>
                  <a:gd name="connsiteX195" fmla="*/ 1163193 w 6095524"/>
                  <a:gd name="connsiteY195" fmla="*/ 1012793 h 1424940"/>
                  <a:gd name="connsiteX196" fmla="*/ 1226249 w 6095524"/>
                  <a:gd name="connsiteY196" fmla="*/ 1021937 h 1424940"/>
                  <a:gd name="connsiteX197" fmla="*/ 1244632 w 6095524"/>
                  <a:gd name="connsiteY197" fmla="*/ 1023747 h 1424940"/>
                  <a:gd name="connsiteX198" fmla="*/ 1310545 w 6095524"/>
                  <a:gd name="connsiteY198" fmla="*/ 1031939 h 1424940"/>
                  <a:gd name="connsiteX199" fmla="*/ 1319879 w 6095524"/>
                  <a:gd name="connsiteY199" fmla="*/ 1024319 h 1424940"/>
                  <a:gd name="connsiteX200" fmla="*/ 1346740 w 6095524"/>
                  <a:gd name="connsiteY200" fmla="*/ 1005173 h 1424940"/>
                  <a:gd name="connsiteX201" fmla="*/ 1399699 w 6095524"/>
                  <a:gd name="connsiteY201" fmla="*/ 988219 h 1424940"/>
                  <a:gd name="connsiteX202" fmla="*/ 1414082 w 6095524"/>
                  <a:gd name="connsiteY202" fmla="*/ 989171 h 1424940"/>
                  <a:gd name="connsiteX203" fmla="*/ 1450467 w 6095524"/>
                  <a:gd name="connsiteY203" fmla="*/ 1017461 h 1424940"/>
                  <a:gd name="connsiteX204" fmla="*/ 1468184 w 6095524"/>
                  <a:gd name="connsiteY204" fmla="*/ 1028795 h 1424940"/>
                  <a:gd name="connsiteX205" fmla="*/ 1518476 w 6095524"/>
                  <a:gd name="connsiteY205" fmla="*/ 1049655 h 1424940"/>
                  <a:gd name="connsiteX206" fmla="*/ 1522667 w 6095524"/>
                  <a:gd name="connsiteY206" fmla="*/ 1053465 h 1424940"/>
                  <a:gd name="connsiteX207" fmla="*/ 1559814 w 6095524"/>
                  <a:gd name="connsiteY207" fmla="*/ 1098709 h 1424940"/>
                  <a:gd name="connsiteX208" fmla="*/ 1568196 w 6095524"/>
                  <a:gd name="connsiteY208" fmla="*/ 1106424 h 1424940"/>
                  <a:gd name="connsiteX209" fmla="*/ 1578293 w 6095524"/>
                  <a:gd name="connsiteY209" fmla="*/ 1118426 h 1424940"/>
                  <a:gd name="connsiteX210" fmla="*/ 1609820 w 6095524"/>
                  <a:gd name="connsiteY210" fmla="*/ 1141667 h 1424940"/>
                  <a:gd name="connsiteX211" fmla="*/ 1648873 w 6095524"/>
                  <a:gd name="connsiteY211" fmla="*/ 1149096 h 1424940"/>
                  <a:gd name="connsiteX212" fmla="*/ 1696022 w 6095524"/>
                  <a:gd name="connsiteY212" fmla="*/ 1160431 h 1424940"/>
                  <a:gd name="connsiteX213" fmla="*/ 1715739 w 6095524"/>
                  <a:gd name="connsiteY213" fmla="*/ 1168051 h 1424940"/>
                  <a:gd name="connsiteX214" fmla="*/ 1768602 w 6095524"/>
                  <a:gd name="connsiteY214" fmla="*/ 1182529 h 1424940"/>
                  <a:gd name="connsiteX215" fmla="*/ 1806321 w 6095524"/>
                  <a:gd name="connsiteY215" fmla="*/ 1194721 h 1424940"/>
                  <a:gd name="connsiteX216" fmla="*/ 1860709 w 6095524"/>
                  <a:gd name="connsiteY216" fmla="*/ 1201865 h 1424940"/>
                  <a:gd name="connsiteX217" fmla="*/ 1887093 w 6095524"/>
                  <a:gd name="connsiteY217" fmla="*/ 1202150 h 1424940"/>
                  <a:gd name="connsiteX218" fmla="*/ 1935575 w 6095524"/>
                  <a:gd name="connsiteY218" fmla="*/ 1238726 h 1424940"/>
                  <a:gd name="connsiteX219" fmla="*/ 1974247 w 6095524"/>
                  <a:gd name="connsiteY219" fmla="*/ 1262920 h 1424940"/>
                  <a:gd name="connsiteX220" fmla="*/ 2014919 w 6095524"/>
                  <a:gd name="connsiteY220" fmla="*/ 1251204 h 1424940"/>
                  <a:gd name="connsiteX221" fmla="*/ 2025968 w 6095524"/>
                  <a:gd name="connsiteY221" fmla="*/ 1240155 h 1424940"/>
                  <a:gd name="connsiteX222" fmla="*/ 2092643 w 6095524"/>
                  <a:gd name="connsiteY222" fmla="*/ 1229678 h 1424940"/>
                  <a:gd name="connsiteX223" fmla="*/ 2187893 w 6095524"/>
                  <a:gd name="connsiteY223" fmla="*/ 1229297 h 1424940"/>
                  <a:gd name="connsiteX224" fmla="*/ 2346294 w 6095524"/>
                  <a:gd name="connsiteY224" fmla="*/ 1205484 h 1424940"/>
                  <a:gd name="connsiteX225" fmla="*/ 2373916 w 6095524"/>
                  <a:gd name="connsiteY225" fmla="*/ 1194435 h 1424940"/>
                  <a:gd name="connsiteX226" fmla="*/ 2404967 w 6095524"/>
                  <a:gd name="connsiteY226" fmla="*/ 1191673 h 1424940"/>
                  <a:gd name="connsiteX227" fmla="*/ 2416874 w 6095524"/>
                  <a:gd name="connsiteY227" fmla="*/ 1198436 h 1424940"/>
                  <a:gd name="connsiteX228" fmla="*/ 2468975 w 6095524"/>
                  <a:gd name="connsiteY228" fmla="*/ 1208532 h 1424940"/>
                  <a:gd name="connsiteX229" fmla="*/ 2478882 w 6095524"/>
                  <a:gd name="connsiteY229" fmla="*/ 1208723 h 1424940"/>
                  <a:gd name="connsiteX230" fmla="*/ 2512791 w 6095524"/>
                  <a:gd name="connsiteY230" fmla="*/ 1204436 h 1424940"/>
                  <a:gd name="connsiteX231" fmla="*/ 2544223 w 6095524"/>
                  <a:gd name="connsiteY231" fmla="*/ 1201960 h 1424940"/>
                  <a:gd name="connsiteX232" fmla="*/ 2623471 w 6095524"/>
                  <a:gd name="connsiteY232" fmla="*/ 1210056 h 1424940"/>
                  <a:gd name="connsiteX233" fmla="*/ 2684241 w 6095524"/>
                  <a:gd name="connsiteY233" fmla="*/ 1208151 h 1424940"/>
                  <a:gd name="connsiteX234" fmla="*/ 2712244 w 6095524"/>
                  <a:gd name="connsiteY234" fmla="*/ 1210056 h 1424940"/>
                  <a:gd name="connsiteX235" fmla="*/ 2728055 w 6095524"/>
                  <a:gd name="connsiteY235" fmla="*/ 1212914 h 1424940"/>
                  <a:gd name="connsiteX236" fmla="*/ 2763869 w 6095524"/>
                  <a:gd name="connsiteY236" fmla="*/ 1232821 h 1424940"/>
                  <a:gd name="connsiteX237" fmla="*/ 2783491 w 6095524"/>
                  <a:gd name="connsiteY237" fmla="*/ 1237298 h 1424940"/>
                  <a:gd name="connsiteX238" fmla="*/ 2842546 w 6095524"/>
                  <a:gd name="connsiteY238" fmla="*/ 1236917 h 1424940"/>
                  <a:gd name="connsiteX239" fmla="*/ 2931128 w 6095524"/>
                  <a:gd name="connsiteY239" fmla="*/ 1206913 h 1424940"/>
                  <a:gd name="connsiteX240" fmla="*/ 2940368 w 6095524"/>
                  <a:gd name="connsiteY240" fmla="*/ 1202912 h 1424940"/>
                  <a:gd name="connsiteX241" fmla="*/ 2985421 w 6095524"/>
                  <a:gd name="connsiteY241" fmla="*/ 1197959 h 1424940"/>
                  <a:gd name="connsiteX242" fmla="*/ 3015996 w 6095524"/>
                  <a:gd name="connsiteY242" fmla="*/ 1204722 h 1424940"/>
                  <a:gd name="connsiteX243" fmla="*/ 3057621 w 6095524"/>
                  <a:gd name="connsiteY243" fmla="*/ 1218724 h 1424940"/>
                  <a:gd name="connsiteX244" fmla="*/ 3095054 w 6095524"/>
                  <a:gd name="connsiteY244" fmla="*/ 1230440 h 1424940"/>
                  <a:gd name="connsiteX245" fmla="*/ 3122295 w 6095524"/>
                  <a:gd name="connsiteY245" fmla="*/ 1243679 h 1424940"/>
                  <a:gd name="connsiteX246" fmla="*/ 3184589 w 6095524"/>
                  <a:gd name="connsiteY246" fmla="*/ 1253395 h 1424940"/>
                  <a:gd name="connsiteX247" fmla="*/ 3191066 w 6095524"/>
                  <a:gd name="connsiteY247" fmla="*/ 1255014 h 1424940"/>
                  <a:gd name="connsiteX248" fmla="*/ 3237929 w 6095524"/>
                  <a:gd name="connsiteY248" fmla="*/ 1243203 h 1424940"/>
                  <a:gd name="connsiteX249" fmla="*/ 3294221 w 6095524"/>
                  <a:gd name="connsiteY249" fmla="*/ 1231202 h 1424940"/>
                  <a:gd name="connsiteX250" fmla="*/ 3314319 w 6095524"/>
                  <a:gd name="connsiteY250" fmla="*/ 1235297 h 1424940"/>
                  <a:gd name="connsiteX251" fmla="*/ 3341846 w 6095524"/>
                  <a:gd name="connsiteY251" fmla="*/ 1241108 h 1424940"/>
                  <a:gd name="connsiteX252" fmla="*/ 3367373 w 6095524"/>
                  <a:gd name="connsiteY252" fmla="*/ 1238060 h 1424940"/>
                  <a:gd name="connsiteX253" fmla="*/ 3382899 w 6095524"/>
                  <a:gd name="connsiteY253" fmla="*/ 1237774 h 1424940"/>
                  <a:gd name="connsiteX254" fmla="*/ 3453765 w 6095524"/>
                  <a:gd name="connsiteY254" fmla="*/ 1273397 h 1424940"/>
                  <a:gd name="connsiteX255" fmla="*/ 3471767 w 6095524"/>
                  <a:gd name="connsiteY255" fmla="*/ 1276350 h 1424940"/>
                  <a:gd name="connsiteX256" fmla="*/ 3481959 w 6095524"/>
                  <a:gd name="connsiteY256" fmla="*/ 1280732 h 1424940"/>
                  <a:gd name="connsiteX257" fmla="*/ 3543396 w 6095524"/>
                  <a:gd name="connsiteY257" fmla="*/ 1324928 h 1424940"/>
                  <a:gd name="connsiteX258" fmla="*/ 3569494 w 6095524"/>
                  <a:gd name="connsiteY258" fmla="*/ 1333881 h 1424940"/>
                  <a:gd name="connsiteX259" fmla="*/ 3598164 w 6095524"/>
                  <a:gd name="connsiteY259" fmla="*/ 1332071 h 1424940"/>
                  <a:gd name="connsiteX260" fmla="*/ 3614738 w 6095524"/>
                  <a:gd name="connsiteY260" fmla="*/ 1328833 h 1424940"/>
                  <a:gd name="connsiteX261" fmla="*/ 3655886 w 6095524"/>
                  <a:gd name="connsiteY261" fmla="*/ 1300734 h 1424940"/>
                  <a:gd name="connsiteX262" fmla="*/ 3679317 w 6095524"/>
                  <a:gd name="connsiteY262" fmla="*/ 1301687 h 1424940"/>
                  <a:gd name="connsiteX263" fmla="*/ 3715893 w 6095524"/>
                  <a:gd name="connsiteY263" fmla="*/ 1321022 h 1424940"/>
                  <a:gd name="connsiteX264" fmla="*/ 3782282 w 6095524"/>
                  <a:gd name="connsiteY264" fmla="*/ 1329690 h 1424940"/>
                  <a:gd name="connsiteX265" fmla="*/ 3816001 w 6095524"/>
                  <a:gd name="connsiteY265" fmla="*/ 1302639 h 1424940"/>
                  <a:gd name="connsiteX266" fmla="*/ 3833431 w 6095524"/>
                  <a:gd name="connsiteY266" fmla="*/ 1276636 h 1424940"/>
                  <a:gd name="connsiteX267" fmla="*/ 3883819 w 6095524"/>
                  <a:gd name="connsiteY267" fmla="*/ 1246442 h 1424940"/>
                  <a:gd name="connsiteX268" fmla="*/ 3895821 w 6095524"/>
                  <a:gd name="connsiteY268" fmla="*/ 1257681 h 1424940"/>
                  <a:gd name="connsiteX269" fmla="*/ 3932778 w 6095524"/>
                  <a:gd name="connsiteY269" fmla="*/ 1262444 h 1424940"/>
                  <a:gd name="connsiteX270" fmla="*/ 3972782 w 6095524"/>
                  <a:gd name="connsiteY270" fmla="*/ 1262063 h 1424940"/>
                  <a:gd name="connsiteX271" fmla="*/ 4042505 w 6095524"/>
                  <a:gd name="connsiteY271" fmla="*/ 1267111 h 1424940"/>
                  <a:gd name="connsiteX272" fmla="*/ 4088892 w 6095524"/>
                  <a:gd name="connsiteY272" fmla="*/ 1238250 h 1424940"/>
                  <a:gd name="connsiteX273" fmla="*/ 4106609 w 6095524"/>
                  <a:gd name="connsiteY273" fmla="*/ 1226344 h 1424940"/>
                  <a:gd name="connsiteX274" fmla="*/ 4123182 w 6095524"/>
                  <a:gd name="connsiteY274" fmla="*/ 1218724 h 1424940"/>
                  <a:gd name="connsiteX275" fmla="*/ 4142328 w 6095524"/>
                  <a:gd name="connsiteY275" fmla="*/ 1214438 h 1424940"/>
                  <a:gd name="connsiteX276" fmla="*/ 4188524 w 6095524"/>
                  <a:gd name="connsiteY276" fmla="*/ 1198245 h 1424940"/>
                  <a:gd name="connsiteX277" fmla="*/ 4213860 w 6095524"/>
                  <a:gd name="connsiteY277" fmla="*/ 1182338 h 1424940"/>
                  <a:gd name="connsiteX278" fmla="*/ 4270820 w 6095524"/>
                  <a:gd name="connsiteY278" fmla="*/ 1167003 h 1424940"/>
                  <a:gd name="connsiteX279" fmla="*/ 4309587 w 6095524"/>
                  <a:gd name="connsiteY279" fmla="*/ 1153287 h 1424940"/>
                  <a:gd name="connsiteX280" fmla="*/ 4350449 w 6095524"/>
                  <a:gd name="connsiteY280" fmla="*/ 1129665 h 1424940"/>
                  <a:gd name="connsiteX281" fmla="*/ 4356164 w 6095524"/>
                  <a:gd name="connsiteY281" fmla="*/ 1126046 h 1424940"/>
                  <a:gd name="connsiteX282" fmla="*/ 4369880 w 6095524"/>
                  <a:gd name="connsiteY282" fmla="*/ 1110520 h 1424940"/>
                  <a:gd name="connsiteX283" fmla="*/ 4389787 w 6095524"/>
                  <a:gd name="connsiteY283" fmla="*/ 1057085 h 1424940"/>
                  <a:gd name="connsiteX284" fmla="*/ 4395502 w 6095524"/>
                  <a:gd name="connsiteY284" fmla="*/ 1046226 h 1424940"/>
                  <a:gd name="connsiteX285" fmla="*/ 4447413 w 6095524"/>
                  <a:gd name="connsiteY285" fmla="*/ 1009650 h 1424940"/>
                  <a:gd name="connsiteX286" fmla="*/ 4466654 w 6095524"/>
                  <a:gd name="connsiteY286" fmla="*/ 1013079 h 1424940"/>
                  <a:gd name="connsiteX287" fmla="*/ 4487894 w 6095524"/>
                  <a:gd name="connsiteY287" fmla="*/ 1025081 h 1424940"/>
                  <a:gd name="connsiteX288" fmla="*/ 4534472 w 6095524"/>
                  <a:gd name="connsiteY288" fmla="*/ 1028224 h 1424940"/>
                  <a:gd name="connsiteX289" fmla="*/ 4551903 w 6095524"/>
                  <a:gd name="connsiteY289" fmla="*/ 1022033 h 1424940"/>
                  <a:gd name="connsiteX290" fmla="*/ 4582382 w 6095524"/>
                  <a:gd name="connsiteY290" fmla="*/ 1005364 h 1424940"/>
                  <a:gd name="connsiteX291" fmla="*/ 4605909 w 6095524"/>
                  <a:gd name="connsiteY291" fmla="*/ 979551 h 1424940"/>
                  <a:gd name="connsiteX292" fmla="*/ 4640104 w 6095524"/>
                  <a:gd name="connsiteY292" fmla="*/ 936879 h 1424940"/>
                  <a:gd name="connsiteX293" fmla="*/ 4705731 w 6095524"/>
                  <a:gd name="connsiteY293" fmla="*/ 920591 h 1424940"/>
                  <a:gd name="connsiteX294" fmla="*/ 4730973 w 6095524"/>
                  <a:gd name="connsiteY294" fmla="*/ 915162 h 1424940"/>
                  <a:gd name="connsiteX295" fmla="*/ 4822794 w 6095524"/>
                  <a:gd name="connsiteY295" fmla="*/ 892397 h 1424940"/>
                  <a:gd name="connsiteX296" fmla="*/ 4830794 w 6095524"/>
                  <a:gd name="connsiteY296" fmla="*/ 891635 h 1424940"/>
                  <a:gd name="connsiteX297" fmla="*/ 4894421 w 6095524"/>
                  <a:gd name="connsiteY297" fmla="*/ 865442 h 1424940"/>
                  <a:gd name="connsiteX298" fmla="*/ 4909756 w 6095524"/>
                  <a:gd name="connsiteY298" fmla="*/ 858964 h 1424940"/>
                  <a:gd name="connsiteX299" fmla="*/ 4928521 w 6095524"/>
                  <a:gd name="connsiteY299" fmla="*/ 842391 h 1424940"/>
                  <a:gd name="connsiteX300" fmla="*/ 4945857 w 6095524"/>
                  <a:gd name="connsiteY300" fmla="*/ 795623 h 1424940"/>
                  <a:gd name="connsiteX301" fmla="*/ 4966145 w 6095524"/>
                  <a:gd name="connsiteY301" fmla="*/ 774287 h 1424940"/>
                  <a:gd name="connsiteX302" fmla="*/ 4980909 w 6095524"/>
                  <a:gd name="connsiteY302" fmla="*/ 761333 h 1424940"/>
                  <a:gd name="connsiteX303" fmla="*/ 4993862 w 6095524"/>
                  <a:gd name="connsiteY303" fmla="*/ 741712 h 1424940"/>
                  <a:gd name="connsiteX304" fmla="*/ 5006816 w 6095524"/>
                  <a:gd name="connsiteY304" fmla="*/ 694754 h 1424940"/>
                  <a:gd name="connsiteX305" fmla="*/ 5026724 w 6095524"/>
                  <a:gd name="connsiteY305" fmla="*/ 653129 h 1424940"/>
                  <a:gd name="connsiteX306" fmla="*/ 5062538 w 6095524"/>
                  <a:gd name="connsiteY306" fmla="*/ 630079 h 1424940"/>
                  <a:gd name="connsiteX307" fmla="*/ 5084731 w 6095524"/>
                  <a:gd name="connsiteY307" fmla="*/ 617982 h 1424940"/>
                  <a:gd name="connsiteX308" fmla="*/ 5172647 w 6095524"/>
                  <a:gd name="connsiteY308" fmla="*/ 630174 h 1424940"/>
                  <a:gd name="connsiteX309" fmla="*/ 5232654 w 6095524"/>
                  <a:gd name="connsiteY309" fmla="*/ 642080 h 1424940"/>
                  <a:gd name="connsiteX310" fmla="*/ 5252371 w 6095524"/>
                  <a:gd name="connsiteY310" fmla="*/ 637508 h 1424940"/>
                  <a:gd name="connsiteX311" fmla="*/ 5308092 w 6095524"/>
                  <a:gd name="connsiteY311" fmla="*/ 598646 h 1424940"/>
                  <a:gd name="connsiteX312" fmla="*/ 5363147 w 6095524"/>
                  <a:gd name="connsiteY312" fmla="*/ 581311 h 1424940"/>
                  <a:gd name="connsiteX313" fmla="*/ 5404580 w 6095524"/>
                  <a:gd name="connsiteY313" fmla="*/ 576358 h 1424940"/>
                  <a:gd name="connsiteX314" fmla="*/ 5440203 w 6095524"/>
                  <a:gd name="connsiteY314" fmla="*/ 572548 h 1424940"/>
                  <a:gd name="connsiteX315" fmla="*/ 5482971 w 6095524"/>
                  <a:gd name="connsiteY315" fmla="*/ 561880 h 1424940"/>
                  <a:gd name="connsiteX316" fmla="*/ 5507165 w 6095524"/>
                  <a:gd name="connsiteY316" fmla="*/ 550259 h 1424940"/>
                  <a:gd name="connsiteX317" fmla="*/ 5545645 w 6095524"/>
                  <a:gd name="connsiteY317" fmla="*/ 533591 h 1424940"/>
                  <a:gd name="connsiteX318" fmla="*/ 5585079 w 6095524"/>
                  <a:gd name="connsiteY318" fmla="*/ 511969 h 1424940"/>
                  <a:gd name="connsiteX319" fmla="*/ 5615368 w 6095524"/>
                  <a:gd name="connsiteY319" fmla="*/ 481679 h 1424940"/>
                  <a:gd name="connsiteX320" fmla="*/ 5631656 w 6095524"/>
                  <a:gd name="connsiteY320" fmla="*/ 456152 h 1424940"/>
                  <a:gd name="connsiteX321" fmla="*/ 5679377 w 6095524"/>
                  <a:gd name="connsiteY321" fmla="*/ 419576 h 1424940"/>
                  <a:gd name="connsiteX322" fmla="*/ 5722525 w 6095524"/>
                  <a:gd name="connsiteY322" fmla="*/ 350615 h 1424940"/>
                  <a:gd name="connsiteX323" fmla="*/ 5749576 w 6095524"/>
                  <a:gd name="connsiteY323" fmla="*/ 321945 h 1424940"/>
                  <a:gd name="connsiteX324" fmla="*/ 5764911 w 6095524"/>
                  <a:gd name="connsiteY324" fmla="*/ 313849 h 1424940"/>
                  <a:gd name="connsiteX325" fmla="*/ 5791009 w 6095524"/>
                  <a:gd name="connsiteY325" fmla="*/ 293942 h 1424940"/>
                  <a:gd name="connsiteX326" fmla="*/ 5806440 w 6095524"/>
                  <a:gd name="connsiteY326" fmla="*/ 279178 h 1424940"/>
                  <a:gd name="connsiteX327" fmla="*/ 5848636 w 6095524"/>
                  <a:gd name="connsiteY327" fmla="*/ 224885 h 1424940"/>
                  <a:gd name="connsiteX328" fmla="*/ 5861590 w 6095524"/>
                  <a:gd name="connsiteY328" fmla="*/ 208788 h 1424940"/>
                  <a:gd name="connsiteX329" fmla="*/ 5888355 w 6095524"/>
                  <a:gd name="connsiteY329" fmla="*/ 181166 h 1424940"/>
                  <a:gd name="connsiteX330" fmla="*/ 5900071 w 6095524"/>
                  <a:gd name="connsiteY330" fmla="*/ 172784 h 1424940"/>
                  <a:gd name="connsiteX331" fmla="*/ 5920740 w 6095524"/>
                  <a:gd name="connsiteY331" fmla="*/ 150305 h 1424940"/>
                  <a:gd name="connsiteX332" fmla="*/ 5969985 w 6095524"/>
                  <a:gd name="connsiteY332" fmla="*/ 91345 h 1424940"/>
                  <a:gd name="connsiteX333" fmla="*/ 5991130 w 6095524"/>
                  <a:gd name="connsiteY333" fmla="*/ 58293 h 1424940"/>
                  <a:gd name="connsiteX334" fmla="*/ 6033325 w 6095524"/>
                  <a:gd name="connsiteY334" fmla="*/ 33909 h 1424940"/>
                  <a:gd name="connsiteX335" fmla="*/ 6054376 w 6095524"/>
                  <a:gd name="connsiteY335" fmla="*/ 20955 h 1424940"/>
                  <a:gd name="connsiteX336" fmla="*/ 6095524 w 6095524"/>
                  <a:gd name="connsiteY336" fmla="*/ 0 h 1424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6095524" h="1424940">
                    <a:moveTo>
                      <a:pt x="6095524" y="0"/>
                    </a:moveTo>
                    <a:cubicBezTo>
                      <a:pt x="6095524" y="7811"/>
                      <a:pt x="6095524" y="12573"/>
                      <a:pt x="6095524" y="17431"/>
                    </a:cubicBezTo>
                    <a:lnTo>
                      <a:pt x="6095524" y="216290"/>
                    </a:lnTo>
                    <a:lnTo>
                      <a:pt x="6079998" y="230600"/>
                    </a:lnTo>
                    <a:cubicBezTo>
                      <a:pt x="6058567" y="241363"/>
                      <a:pt x="6035706" y="251079"/>
                      <a:pt x="6012751" y="260699"/>
                    </a:cubicBezTo>
                    <a:cubicBezTo>
                      <a:pt x="6006084" y="263462"/>
                      <a:pt x="5998749" y="264986"/>
                      <a:pt x="5992749" y="268700"/>
                    </a:cubicBezTo>
                    <a:cubicBezTo>
                      <a:pt x="5965126" y="285655"/>
                      <a:pt x="5938361" y="303943"/>
                      <a:pt x="5910358" y="320231"/>
                    </a:cubicBezTo>
                    <a:cubicBezTo>
                      <a:pt x="5881497" y="337090"/>
                      <a:pt x="5855684" y="356997"/>
                      <a:pt x="5835777" y="383953"/>
                    </a:cubicBezTo>
                    <a:cubicBezTo>
                      <a:pt x="5817298" y="409004"/>
                      <a:pt x="5799391" y="434435"/>
                      <a:pt x="5781008" y="459581"/>
                    </a:cubicBezTo>
                    <a:cubicBezTo>
                      <a:pt x="5776341" y="465963"/>
                      <a:pt x="5772054" y="473488"/>
                      <a:pt x="5765673" y="477584"/>
                    </a:cubicBezTo>
                    <a:cubicBezTo>
                      <a:pt x="5752433" y="486156"/>
                      <a:pt x="5737955" y="493109"/>
                      <a:pt x="5723763" y="500158"/>
                    </a:cubicBezTo>
                    <a:cubicBezTo>
                      <a:pt x="5711571" y="506159"/>
                      <a:pt x="5698617" y="510635"/>
                      <a:pt x="5686711" y="517112"/>
                    </a:cubicBezTo>
                    <a:cubicBezTo>
                      <a:pt x="5677186" y="522256"/>
                      <a:pt x="5668708" y="529400"/>
                      <a:pt x="5659850" y="535877"/>
                    </a:cubicBezTo>
                    <a:cubicBezTo>
                      <a:pt x="5652135" y="541496"/>
                      <a:pt x="5643658" y="546354"/>
                      <a:pt x="5637181" y="553117"/>
                    </a:cubicBezTo>
                    <a:cubicBezTo>
                      <a:pt x="5621369" y="569500"/>
                      <a:pt x="5605462" y="585597"/>
                      <a:pt x="5585841" y="597694"/>
                    </a:cubicBezTo>
                    <a:cubicBezTo>
                      <a:pt x="5566505" y="609695"/>
                      <a:pt x="5548217" y="623126"/>
                      <a:pt x="5528977" y="635318"/>
                    </a:cubicBezTo>
                    <a:cubicBezTo>
                      <a:pt x="5510117" y="647224"/>
                      <a:pt x="5493067" y="660273"/>
                      <a:pt x="5483256" y="681419"/>
                    </a:cubicBezTo>
                    <a:cubicBezTo>
                      <a:pt x="5478875" y="690753"/>
                      <a:pt x="5472684" y="700945"/>
                      <a:pt x="5464397" y="706374"/>
                    </a:cubicBezTo>
                    <a:cubicBezTo>
                      <a:pt x="5452586" y="714089"/>
                      <a:pt x="5437632" y="716852"/>
                      <a:pt x="5424773" y="723424"/>
                    </a:cubicBezTo>
                    <a:cubicBezTo>
                      <a:pt x="5409628" y="731139"/>
                      <a:pt x="5392103" y="737807"/>
                      <a:pt x="5381815" y="750094"/>
                    </a:cubicBezTo>
                    <a:cubicBezTo>
                      <a:pt x="5372671" y="761048"/>
                      <a:pt x="5363432" y="769620"/>
                      <a:pt x="5351335" y="776573"/>
                    </a:cubicBezTo>
                    <a:cubicBezTo>
                      <a:pt x="5342858" y="781431"/>
                      <a:pt x="5336572" y="790289"/>
                      <a:pt x="5327809" y="794290"/>
                    </a:cubicBezTo>
                    <a:cubicBezTo>
                      <a:pt x="5316284" y="799624"/>
                      <a:pt x="5304663" y="803815"/>
                      <a:pt x="5294566" y="812102"/>
                    </a:cubicBezTo>
                    <a:cubicBezTo>
                      <a:pt x="5284089" y="820674"/>
                      <a:pt x="5272183" y="827437"/>
                      <a:pt x="5261229" y="835438"/>
                    </a:cubicBezTo>
                    <a:cubicBezTo>
                      <a:pt x="5255419" y="839724"/>
                      <a:pt x="5250656" y="845344"/>
                      <a:pt x="5245037" y="849821"/>
                    </a:cubicBezTo>
                    <a:cubicBezTo>
                      <a:pt x="5234750" y="858012"/>
                      <a:pt x="5224272" y="866013"/>
                      <a:pt x="5213699" y="873728"/>
                    </a:cubicBezTo>
                    <a:cubicBezTo>
                      <a:pt x="5203127" y="881444"/>
                      <a:pt x="5193030" y="890397"/>
                      <a:pt x="5181409" y="896017"/>
                    </a:cubicBezTo>
                    <a:cubicBezTo>
                      <a:pt x="5161598" y="905542"/>
                      <a:pt x="5139976" y="911257"/>
                      <a:pt x="5120735" y="921544"/>
                    </a:cubicBezTo>
                    <a:cubicBezTo>
                      <a:pt x="5101209" y="932021"/>
                      <a:pt x="5082826" y="945166"/>
                      <a:pt x="5065490" y="959072"/>
                    </a:cubicBezTo>
                    <a:cubicBezTo>
                      <a:pt x="5051774" y="970026"/>
                      <a:pt x="5038916" y="980885"/>
                      <a:pt x="5021675" y="986504"/>
                    </a:cubicBezTo>
                    <a:cubicBezTo>
                      <a:pt x="5012055" y="989648"/>
                      <a:pt x="5001959" y="996506"/>
                      <a:pt x="4996148" y="1004507"/>
                    </a:cubicBezTo>
                    <a:cubicBezTo>
                      <a:pt x="4983575" y="1021937"/>
                      <a:pt x="4967478" y="1034225"/>
                      <a:pt x="4949285" y="1044702"/>
                    </a:cubicBezTo>
                    <a:cubicBezTo>
                      <a:pt x="4924996" y="1058799"/>
                      <a:pt x="4900993" y="1073182"/>
                      <a:pt x="4876609" y="1086993"/>
                    </a:cubicBezTo>
                    <a:cubicBezTo>
                      <a:pt x="4862227" y="1095185"/>
                      <a:pt x="4847940" y="1103852"/>
                      <a:pt x="4832699" y="1109853"/>
                    </a:cubicBezTo>
                    <a:cubicBezTo>
                      <a:pt x="4801553" y="1122236"/>
                      <a:pt x="4769644" y="1132808"/>
                      <a:pt x="4738211" y="1144334"/>
                    </a:cubicBezTo>
                    <a:cubicBezTo>
                      <a:pt x="4727924" y="1148048"/>
                      <a:pt x="4718209" y="1153382"/>
                      <a:pt x="4707731" y="1156621"/>
                    </a:cubicBezTo>
                    <a:cubicBezTo>
                      <a:pt x="4696396" y="1160145"/>
                      <a:pt x="4684205" y="1161193"/>
                      <a:pt x="4672870" y="1164717"/>
                    </a:cubicBezTo>
                    <a:cubicBezTo>
                      <a:pt x="4654010" y="1170527"/>
                      <a:pt x="4635722" y="1177957"/>
                      <a:pt x="4616863" y="1183862"/>
                    </a:cubicBezTo>
                    <a:cubicBezTo>
                      <a:pt x="4580477" y="1195197"/>
                      <a:pt x="4543996" y="1206056"/>
                      <a:pt x="4507516" y="1216819"/>
                    </a:cubicBezTo>
                    <a:cubicBezTo>
                      <a:pt x="4499706" y="1219105"/>
                      <a:pt x="4491228" y="1219391"/>
                      <a:pt x="4483513" y="1221867"/>
                    </a:cubicBezTo>
                    <a:cubicBezTo>
                      <a:pt x="4463034" y="1228535"/>
                      <a:pt x="4442650" y="1235773"/>
                      <a:pt x="4422362" y="1243108"/>
                    </a:cubicBezTo>
                    <a:cubicBezTo>
                      <a:pt x="4410075" y="1247585"/>
                      <a:pt x="4398073" y="1253109"/>
                      <a:pt x="4385691" y="1257395"/>
                    </a:cubicBezTo>
                    <a:cubicBezTo>
                      <a:pt x="4375785" y="1260824"/>
                      <a:pt x="4365593" y="1263491"/>
                      <a:pt x="4355306" y="1265587"/>
                    </a:cubicBezTo>
                    <a:cubicBezTo>
                      <a:pt x="4346448" y="1267397"/>
                      <a:pt x="4337209" y="1267206"/>
                      <a:pt x="4328446" y="1269397"/>
                    </a:cubicBezTo>
                    <a:cubicBezTo>
                      <a:pt x="4304728" y="1275302"/>
                      <a:pt x="4281297" y="1281970"/>
                      <a:pt x="4257770" y="1288256"/>
                    </a:cubicBezTo>
                    <a:cubicBezTo>
                      <a:pt x="4248341" y="1290733"/>
                      <a:pt x="4238720" y="1292543"/>
                      <a:pt x="4229576" y="1295686"/>
                    </a:cubicBezTo>
                    <a:cubicBezTo>
                      <a:pt x="4205097" y="1303973"/>
                      <a:pt x="4180999" y="1313402"/>
                      <a:pt x="4156424" y="1321213"/>
                    </a:cubicBezTo>
                    <a:cubicBezTo>
                      <a:pt x="4136041" y="1327690"/>
                      <a:pt x="4115086" y="1332357"/>
                      <a:pt x="4094416" y="1338072"/>
                    </a:cubicBezTo>
                    <a:cubicBezTo>
                      <a:pt x="4085653" y="1340549"/>
                      <a:pt x="4077271" y="1344073"/>
                      <a:pt x="4068509" y="1346168"/>
                    </a:cubicBezTo>
                    <a:cubicBezTo>
                      <a:pt x="4048887" y="1350931"/>
                      <a:pt x="4028980" y="1354931"/>
                      <a:pt x="4009263" y="1359694"/>
                    </a:cubicBezTo>
                    <a:cubicBezTo>
                      <a:pt x="3998023" y="1362456"/>
                      <a:pt x="3987165" y="1367409"/>
                      <a:pt x="3975735" y="1369219"/>
                    </a:cubicBezTo>
                    <a:cubicBezTo>
                      <a:pt x="3948589" y="1373505"/>
                      <a:pt x="3921252" y="1376553"/>
                      <a:pt x="3893915" y="1379982"/>
                    </a:cubicBezTo>
                    <a:cubicBezTo>
                      <a:pt x="3865722" y="1383506"/>
                      <a:pt x="3837623" y="1387221"/>
                      <a:pt x="3809428" y="1390364"/>
                    </a:cubicBezTo>
                    <a:cubicBezTo>
                      <a:pt x="3793998" y="1391984"/>
                      <a:pt x="3778472" y="1392269"/>
                      <a:pt x="3763042" y="1393793"/>
                    </a:cubicBezTo>
                    <a:cubicBezTo>
                      <a:pt x="3749516" y="1395127"/>
                      <a:pt x="3736086" y="1397603"/>
                      <a:pt x="3722561" y="1399223"/>
                    </a:cubicBezTo>
                    <a:cubicBezTo>
                      <a:pt x="3710845" y="1400556"/>
                      <a:pt x="3699034" y="1401318"/>
                      <a:pt x="3687318" y="1402652"/>
                    </a:cubicBezTo>
                    <a:cubicBezTo>
                      <a:pt x="3668554" y="1404842"/>
                      <a:pt x="3649885" y="1407319"/>
                      <a:pt x="3631216" y="1409605"/>
                    </a:cubicBezTo>
                    <a:cubicBezTo>
                      <a:pt x="3623406" y="1410462"/>
                      <a:pt x="3615214" y="1412843"/>
                      <a:pt x="3607880" y="1411415"/>
                    </a:cubicBezTo>
                    <a:cubicBezTo>
                      <a:pt x="3589401" y="1407795"/>
                      <a:pt x="3571208" y="1408843"/>
                      <a:pt x="3552825" y="1411319"/>
                    </a:cubicBezTo>
                    <a:cubicBezTo>
                      <a:pt x="3546539" y="1412177"/>
                      <a:pt x="3539776" y="1411986"/>
                      <a:pt x="3533680" y="1410367"/>
                    </a:cubicBezTo>
                    <a:cubicBezTo>
                      <a:pt x="3521202" y="1407128"/>
                      <a:pt x="3509106" y="1402556"/>
                      <a:pt x="3496818" y="1398556"/>
                    </a:cubicBezTo>
                    <a:cubicBezTo>
                      <a:pt x="3495484" y="1398080"/>
                      <a:pt x="3493865" y="1397984"/>
                      <a:pt x="3492437" y="1397699"/>
                    </a:cubicBezTo>
                    <a:cubicBezTo>
                      <a:pt x="3484340" y="1396079"/>
                      <a:pt x="3476340" y="1394460"/>
                      <a:pt x="3468243" y="1393031"/>
                    </a:cubicBezTo>
                    <a:cubicBezTo>
                      <a:pt x="3463862" y="1392269"/>
                      <a:pt x="3459385" y="1392174"/>
                      <a:pt x="3455003" y="1391507"/>
                    </a:cubicBezTo>
                    <a:cubicBezTo>
                      <a:pt x="3438049" y="1388840"/>
                      <a:pt x="3419380" y="1393317"/>
                      <a:pt x="3404711" y="1381792"/>
                    </a:cubicBezTo>
                    <a:cubicBezTo>
                      <a:pt x="3395186" y="1374362"/>
                      <a:pt x="3385947" y="1376077"/>
                      <a:pt x="3375756" y="1377220"/>
                    </a:cubicBezTo>
                    <a:cubicBezTo>
                      <a:pt x="3368040" y="1378077"/>
                      <a:pt x="3360134" y="1377791"/>
                      <a:pt x="3352324" y="1377887"/>
                    </a:cubicBezTo>
                    <a:cubicBezTo>
                      <a:pt x="3338608" y="1378172"/>
                      <a:pt x="3324892" y="1378268"/>
                      <a:pt x="3311176" y="1378744"/>
                    </a:cubicBezTo>
                    <a:cubicBezTo>
                      <a:pt x="3306794" y="1378934"/>
                      <a:pt x="3302318" y="1381316"/>
                      <a:pt x="3298031" y="1380935"/>
                    </a:cubicBezTo>
                    <a:cubicBezTo>
                      <a:pt x="3278219" y="1379125"/>
                      <a:pt x="3258407" y="1376267"/>
                      <a:pt x="3238595" y="1374648"/>
                    </a:cubicBezTo>
                    <a:cubicBezTo>
                      <a:pt x="3227356" y="1373696"/>
                      <a:pt x="3215830" y="1375505"/>
                      <a:pt x="3204686" y="1374172"/>
                    </a:cubicBezTo>
                    <a:cubicBezTo>
                      <a:pt x="3191828" y="1372648"/>
                      <a:pt x="3179255" y="1368743"/>
                      <a:pt x="3166491" y="1366361"/>
                    </a:cubicBezTo>
                    <a:cubicBezTo>
                      <a:pt x="3162967" y="1365695"/>
                      <a:pt x="3159062" y="1366552"/>
                      <a:pt x="3155347" y="1366742"/>
                    </a:cubicBezTo>
                    <a:cubicBezTo>
                      <a:pt x="3151156" y="1366933"/>
                      <a:pt x="3147060" y="1367314"/>
                      <a:pt x="3142869" y="1367409"/>
                    </a:cubicBezTo>
                    <a:cubicBezTo>
                      <a:pt x="3130105" y="1367600"/>
                      <a:pt x="3117342" y="1367314"/>
                      <a:pt x="3104578" y="1367981"/>
                    </a:cubicBezTo>
                    <a:cubicBezTo>
                      <a:pt x="3096768" y="1368362"/>
                      <a:pt x="3088577" y="1372267"/>
                      <a:pt x="3081337" y="1370838"/>
                    </a:cubicBezTo>
                    <a:cubicBezTo>
                      <a:pt x="3066574" y="1368076"/>
                      <a:pt x="3051810" y="1374267"/>
                      <a:pt x="3037047" y="1369124"/>
                    </a:cubicBezTo>
                    <a:cubicBezTo>
                      <a:pt x="3032474" y="1367600"/>
                      <a:pt x="3026188" y="1371410"/>
                      <a:pt x="3020663" y="1371600"/>
                    </a:cubicBezTo>
                    <a:cubicBezTo>
                      <a:pt x="3006852" y="1372076"/>
                      <a:pt x="2993041" y="1371981"/>
                      <a:pt x="2979230" y="1371886"/>
                    </a:cubicBezTo>
                    <a:cubicBezTo>
                      <a:pt x="2966847" y="1371791"/>
                      <a:pt x="2953988" y="1373124"/>
                      <a:pt x="2942082" y="1370457"/>
                    </a:cubicBezTo>
                    <a:cubicBezTo>
                      <a:pt x="2929604" y="1367600"/>
                      <a:pt x="2918365" y="1367981"/>
                      <a:pt x="2906268" y="1371219"/>
                    </a:cubicBezTo>
                    <a:cubicBezTo>
                      <a:pt x="2897981" y="1373410"/>
                      <a:pt x="2889218" y="1373696"/>
                      <a:pt x="2880646" y="1374362"/>
                    </a:cubicBezTo>
                    <a:cubicBezTo>
                      <a:pt x="2871407" y="1375124"/>
                      <a:pt x="2861215" y="1373124"/>
                      <a:pt x="2852833" y="1376267"/>
                    </a:cubicBezTo>
                    <a:cubicBezTo>
                      <a:pt x="2827877" y="1385602"/>
                      <a:pt x="2802255" y="1387602"/>
                      <a:pt x="2776157" y="1387602"/>
                    </a:cubicBezTo>
                    <a:cubicBezTo>
                      <a:pt x="2771394" y="1387602"/>
                      <a:pt x="2766536" y="1386269"/>
                      <a:pt x="2761965" y="1384840"/>
                    </a:cubicBezTo>
                    <a:cubicBezTo>
                      <a:pt x="2735294" y="1376267"/>
                      <a:pt x="2708529" y="1377029"/>
                      <a:pt x="2681383" y="1382268"/>
                    </a:cubicBezTo>
                    <a:cubicBezTo>
                      <a:pt x="2675763" y="1383411"/>
                      <a:pt x="2669477" y="1383602"/>
                      <a:pt x="2663857" y="1382459"/>
                    </a:cubicBezTo>
                    <a:cubicBezTo>
                      <a:pt x="2648045" y="1379125"/>
                      <a:pt x="2632710" y="1373600"/>
                      <a:pt x="2616803" y="1371219"/>
                    </a:cubicBezTo>
                    <a:cubicBezTo>
                      <a:pt x="2590515" y="1367314"/>
                      <a:pt x="2567750" y="1380458"/>
                      <a:pt x="2544223" y="1389031"/>
                    </a:cubicBezTo>
                    <a:cubicBezTo>
                      <a:pt x="2521839" y="1397127"/>
                      <a:pt x="2502789" y="1415415"/>
                      <a:pt x="2476309" y="1411319"/>
                    </a:cubicBezTo>
                    <a:cubicBezTo>
                      <a:pt x="2473643" y="1410938"/>
                      <a:pt x="2470690" y="1413510"/>
                      <a:pt x="2467737" y="1414177"/>
                    </a:cubicBezTo>
                    <a:cubicBezTo>
                      <a:pt x="2459641" y="1415987"/>
                      <a:pt x="2451545" y="1418177"/>
                      <a:pt x="2443353" y="1419035"/>
                    </a:cubicBezTo>
                    <a:cubicBezTo>
                      <a:pt x="2433352" y="1420178"/>
                      <a:pt x="2423160" y="1419797"/>
                      <a:pt x="2413159" y="1420749"/>
                    </a:cubicBezTo>
                    <a:cubicBezTo>
                      <a:pt x="2400300" y="1421892"/>
                      <a:pt x="2387632" y="1424940"/>
                      <a:pt x="2374868" y="1424940"/>
                    </a:cubicBezTo>
                    <a:cubicBezTo>
                      <a:pt x="2364581" y="1424940"/>
                      <a:pt x="2354389" y="1421416"/>
                      <a:pt x="2344198" y="1419701"/>
                    </a:cubicBezTo>
                    <a:cubicBezTo>
                      <a:pt x="2329815" y="1417320"/>
                      <a:pt x="2314003" y="1417987"/>
                      <a:pt x="2301335" y="1411891"/>
                    </a:cubicBezTo>
                    <a:cubicBezTo>
                      <a:pt x="2287810" y="1405414"/>
                      <a:pt x="2274951" y="1402461"/>
                      <a:pt x="2260949" y="1404461"/>
                    </a:cubicBezTo>
                    <a:cubicBezTo>
                      <a:pt x="2256282" y="1405128"/>
                      <a:pt x="2250281" y="1409129"/>
                      <a:pt x="2248186" y="1413224"/>
                    </a:cubicBezTo>
                    <a:cubicBezTo>
                      <a:pt x="2243518" y="1422368"/>
                      <a:pt x="2237137" y="1423988"/>
                      <a:pt x="2228469" y="1420844"/>
                    </a:cubicBezTo>
                    <a:cubicBezTo>
                      <a:pt x="2220944" y="1418177"/>
                      <a:pt x="2211705" y="1416844"/>
                      <a:pt x="2206562" y="1411700"/>
                    </a:cubicBezTo>
                    <a:cubicBezTo>
                      <a:pt x="2191988" y="1397127"/>
                      <a:pt x="2173414" y="1396651"/>
                      <a:pt x="2155317" y="1392746"/>
                    </a:cubicBezTo>
                    <a:cubicBezTo>
                      <a:pt x="2144269" y="1390364"/>
                      <a:pt x="2133981" y="1390269"/>
                      <a:pt x="2122932" y="1391888"/>
                    </a:cubicBezTo>
                    <a:cubicBezTo>
                      <a:pt x="2098930" y="1395508"/>
                      <a:pt x="2075593" y="1390364"/>
                      <a:pt x="2052542" y="1383792"/>
                    </a:cubicBezTo>
                    <a:cubicBezTo>
                      <a:pt x="2037302" y="1379411"/>
                      <a:pt x="2021681" y="1376744"/>
                      <a:pt x="2006537" y="1372267"/>
                    </a:cubicBezTo>
                    <a:cubicBezTo>
                      <a:pt x="1995202" y="1368838"/>
                      <a:pt x="1983868" y="1364742"/>
                      <a:pt x="1973486" y="1359218"/>
                    </a:cubicBezTo>
                    <a:cubicBezTo>
                      <a:pt x="1958435" y="1351121"/>
                      <a:pt x="1945292" y="1338929"/>
                      <a:pt x="1926146" y="1342168"/>
                    </a:cubicBezTo>
                    <a:cubicBezTo>
                      <a:pt x="1909286" y="1345025"/>
                      <a:pt x="1894047" y="1339025"/>
                      <a:pt x="1878616" y="1333310"/>
                    </a:cubicBezTo>
                    <a:cubicBezTo>
                      <a:pt x="1867281" y="1329119"/>
                      <a:pt x="1855948" y="1324832"/>
                      <a:pt x="1844231" y="1322165"/>
                    </a:cubicBezTo>
                    <a:cubicBezTo>
                      <a:pt x="1830324" y="1319022"/>
                      <a:pt x="1814608" y="1320356"/>
                      <a:pt x="1802225" y="1314545"/>
                    </a:cubicBezTo>
                    <a:cubicBezTo>
                      <a:pt x="1789271" y="1308449"/>
                      <a:pt x="1778509" y="1312545"/>
                      <a:pt x="1766983" y="1314260"/>
                    </a:cubicBezTo>
                    <a:cubicBezTo>
                      <a:pt x="1748600" y="1316927"/>
                      <a:pt x="1730311" y="1321880"/>
                      <a:pt x="1711738" y="1315593"/>
                    </a:cubicBezTo>
                    <a:cubicBezTo>
                      <a:pt x="1689164" y="1307973"/>
                      <a:pt x="1666780" y="1299782"/>
                      <a:pt x="1644111" y="1292543"/>
                    </a:cubicBezTo>
                    <a:cubicBezTo>
                      <a:pt x="1635347" y="1289780"/>
                      <a:pt x="1625919" y="1288637"/>
                      <a:pt x="1616774" y="1287399"/>
                    </a:cubicBezTo>
                    <a:cubicBezTo>
                      <a:pt x="1608107" y="1286351"/>
                      <a:pt x="1597725" y="1289018"/>
                      <a:pt x="1591056" y="1285018"/>
                    </a:cubicBezTo>
                    <a:cubicBezTo>
                      <a:pt x="1573911" y="1274731"/>
                      <a:pt x="1556291" y="1269683"/>
                      <a:pt x="1536478" y="1269683"/>
                    </a:cubicBezTo>
                    <a:cubicBezTo>
                      <a:pt x="1529048" y="1269683"/>
                      <a:pt x="1521809" y="1265396"/>
                      <a:pt x="1514285" y="1264634"/>
                    </a:cubicBezTo>
                    <a:cubicBezTo>
                      <a:pt x="1503997" y="1263682"/>
                      <a:pt x="1492186" y="1261110"/>
                      <a:pt x="1483233" y="1264730"/>
                    </a:cubicBezTo>
                    <a:cubicBezTo>
                      <a:pt x="1462183" y="1273302"/>
                      <a:pt x="1445134" y="1266158"/>
                      <a:pt x="1426750" y="1257681"/>
                    </a:cubicBezTo>
                    <a:cubicBezTo>
                      <a:pt x="1408652" y="1249299"/>
                      <a:pt x="1389602" y="1242632"/>
                      <a:pt x="1370362" y="1237107"/>
                    </a:cubicBezTo>
                    <a:cubicBezTo>
                      <a:pt x="1363123" y="1235107"/>
                      <a:pt x="1354456" y="1238441"/>
                      <a:pt x="1346454" y="1239107"/>
                    </a:cubicBezTo>
                    <a:cubicBezTo>
                      <a:pt x="1343596" y="1239298"/>
                      <a:pt x="1340453" y="1239584"/>
                      <a:pt x="1337882" y="1238631"/>
                    </a:cubicBezTo>
                    <a:cubicBezTo>
                      <a:pt x="1313022" y="1229487"/>
                      <a:pt x="1287780" y="1222534"/>
                      <a:pt x="1260825" y="1227296"/>
                    </a:cubicBezTo>
                    <a:cubicBezTo>
                      <a:pt x="1258349" y="1227773"/>
                      <a:pt x="1255586" y="1226725"/>
                      <a:pt x="1253109" y="1226058"/>
                    </a:cubicBezTo>
                    <a:cubicBezTo>
                      <a:pt x="1241012" y="1222629"/>
                      <a:pt x="1229201" y="1217200"/>
                      <a:pt x="1216915" y="1215962"/>
                    </a:cubicBezTo>
                    <a:cubicBezTo>
                      <a:pt x="1186625" y="1212914"/>
                      <a:pt x="1156146" y="1211675"/>
                      <a:pt x="1125664" y="1209675"/>
                    </a:cubicBezTo>
                    <a:cubicBezTo>
                      <a:pt x="1123759" y="1209580"/>
                      <a:pt x="1121759" y="1209580"/>
                      <a:pt x="1120045" y="1208913"/>
                    </a:cubicBezTo>
                    <a:cubicBezTo>
                      <a:pt x="1108805" y="1204817"/>
                      <a:pt x="1098995" y="1206151"/>
                      <a:pt x="1089469" y="1213961"/>
                    </a:cubicBezTo>
                    <a:cubicBezTo>
                      <a:pt x="1085278" y="1217390"/>
                      <a:pt x="1079563" y="1219200"/>
                      <a:pt x="1074325" y="1221105"/>
                    </a:cubicBezTo>
                    <a:cubicBezTo>
                      <a:pt x="1066609" y="1223963"/>
                      <a:pt x="1058704" y="1226725"/>
                      <a:pt x="1050703" y="1228535"/>
                    </a:cubicBezTo>
                    <a:cubicBezTo>
                      <a:pt x="1042797" y="1230249"/>
                      <a:pt x="1034320" y="1232630"/>
                      <a:pt x="1026700" y="1231297"/>
                    </a:cubicBezTo>
                    <a:cubicBezTo>
                      <a:pt x="1012984" y="1228916"/>
                      <a:pt x="999934" y="1223582"/>
                      <a:pt x="986409" y="1220057"/>
                    </a:cubicBezTo>
                    <a:cubicBezTo>
                      <a:pt x="981742" y="1218819"/>
                      <a:pt x="976598" y="1219010"/>
                      <a:pt x="971741" y="1218914"/>
                    </a:cubicBezTo>
                    <a:cubicBezTo>
                      <a:pt x="960596" y="1218629"/>
                      <a:pt x="949166" y="1221391"/>
                      <a:pt x="939070" y="1213485"/>
                    </a:cubicBezTo>
                    <a:cubicBezTo>
                      <a:pt x="929736" y="1206056"/>
                      <a:pt x="920305" y="1208246"/>
                      <a:pt x="910495" y="1213866"/>
                    </a:cubicBezTo>
                    <a:cubicBezTo>
                      <a:pt x="903446" y="1217867"/>
                      <a:pt x="895446" y="1221010"/>
                      <a:pt x="887540" y="1222534"/>
                    </a:cubicBezTo>
                    <a:cubicBezTo>
                      <a:pt x="876681" y="1224629"/>
                      <a:pt x="865918" y="1225487"/>
                      <a:pt x="854202" y="1224248"/>
                    </a:cubicBezTo>
                    <a:cubicBezTo>
                      <a:pt x="845915" y="1223391"/>
                      <a:pt x="839152" y="1223010"/>
                      <a:pt x="832675" y="1217962"/>
                    </a:cubicBezTo>
                    <a:cubicBezTo>
                      <a:pt x="831628" y="1217200"/>
                      <a:pt x="829723" y="1217009"/>
                      <a:pt x="828294" y="1217105"/>
                    </a:cubicBezTo>
                    <a:cubicBezTo>
                      <a:pt x="809530" y="1218724"/>
                      <a:pt x="790956" y="1217867"/>
                      <a:pt x="772001" y="1216723"/>
                    </a:cubicBezTo>
                    <a:cubicBezTo>
                      <a:pt x="747904" y="1215200"/>
                      <a:pt x="722566" y="1219676"/>
                      <a:pt x="701707" y="1235678"/>
                    </a:cubicBezTo>
                    <a:cubicBezTo>
                      <a:pt x="698659" y="1238060"/>
                      <a:pt x="694087" y="1239107"/>
                      <a:pt x="690086" y="1239679"/>
                    </a:cubicBezTo>
                    <a:cubicBezTo>
                      <a:pt x="671227" y="1242155"/>
                      <a:pt x="652272" y="1243870"/>
                      <a:pt x="633412" y="1246632"/>
                    </a:cubicBezTo>
                    <a:cubicBezTo>
                      <a:pt x="623125" y="1248156"/>
                      <a:pt x="612362" y="1249490"/>
                      <a:pt x="603028" y="1253681"/>
                    </a:cubicBezTo>
                    <a:cubicBezTo>
                      <a:pt x="593885" y="1257776"/>
                      <a:pt x="586549" y="1262634"/>
                      <a:pt x="581120" y="1254062"/>
                    </a:cubicBezTo>
                    <a:cubicBezTo>
                      <a:pt x="571406" y="1258634"/>
                      <a:pt x="562927" y="1262444"/>
                      <a:pt x="554642" y="1266539"/>
                    </a:cubicBezTo>
                    <a:cubicBezTo>
                      <a:pt x="551593" y="1268063"/>
                      <a:pt x="549021" y="1270540"/>
                      <a:pt x="545973" y="1271969"/>
                    </a:cubicBezTo>
                    <a:cubicBezTo>
                      <a:pt x="542734" y="1273493"/>
                      <a:pt x="539115" y="1274445"/>
                      <a:pt x="535591" y="1275207"/>
                    </a:cubicBezTo>
                    <a:cubicBezTo>
                      <a:pt x="519874" y="1278636"/>
                      <a:pt x="504158" y="1281779"/>
                      <a:pt x="488538" y="1285494"/>
                    </a:cubicBezTo>
                    <a:cubicBezTo>
                      <a:pt x="485489" y="1286256"/>
                      <a:pt x="482917" y="1289304"/>
                      <a:pt x="480155" y="1291304"/>
                    </a:cubicBezTo>
                    <a:cubicBezTo>
                      <a:pt x="478345" y="1292638"/>
                      <a:pt x="476536" y="1294638"/>
                      <a:pt x="474535" y="1294924"/>
                    </a:cubicBezTo>
                    <a:cubicBezTo>
                      <a:pt x="459295" y="1297210"/>
                      <a:pt x="444151" y="1299877"/>
                      <a:pt x="428816" y="1301020"/>
                    </a:cubicBezTo>
                    <a:cubicBezTo>
                      <a:pt x="415957" y="1301972"/>
                      <a:pt x="403574" y="1301687"/>
                      <a:pt x="400241" y="1318260"/>
                    </a:cubicBezTo>
                    <a:cubicBezTo>
                      <a:pt x="399669" y="1321118"/>
                      <a:pt x="395573" y="1324166"/>
                      <a:pt x="392431" y="1325594"/>
                    </a:cubicBezTo>
                    <a:cubicBezTo>
                      <a:pt x="383477" y="1329690"/>
                      <a:pt x="373951" y="1332452"/>
                      <a:pt x="365093" y="1336643"/>
                    </a:cubicBezTo>
                    <a:cubicBezTo>
                      <a:pt x="336042" y="1350645"/>
                      <a:pt x="305658" y="1359503"/>
                      <a:pt x="273177" y="1357884"/>
                    </a:cubicBezTo>
                    <a:cubicBezTo>
                      <a:pt x="263081" y="1357408"/>
                      <a:pt x="253270" y="1352264"/>
                      <a:pt x="246888" y="1350359"/>
                    </a:cubicBezTo>
                    <a:cubicBezTo>
                      <a:pt x="228506" y="1357884"/>
                      <a:pt x="213075" y="1365123"/>
                      <a:pt x="196977" y="1370552"/>
                    </a:cubicBezTo>
                    <a:cubicBezTo>
                      <a:pt x="182785" y="1375410"/>
                      <a:pt x="167926" y="1378458"/>
                      <a:pt x="153352" y="1381982"/>
                    </a:cubicBezTo>
                    <a:cubicBezTo>
                      <a:pt x="148018" y="1383316"/>
                      <a:pt x="142589" y="1384078"/>
                      <a:pt x="137160" y="1384745"/>
                    </a:cubicBezTo>
                    <a:cubicBezTo>
                      <a:pt x="120206" y="1386840"/>
                      <a:pt x="102489" y="1381792"/>
                      <a:pt x="85917" y="1389793"/>
                    </a:cubicBezTo>
                    <a:cubicBezTo>
                      <a:pt x="77248" y="1393984"/>
                      <a:pt x="68675" y="1399032"/>
                      <a:pt x="59532" y="1401223"/>
                    </a:cubicBezTo>
                    <a:cubicBezTo>
                      <a:pt x="49721" y="1403604"/>
                      <a:pt x="40124" y="1407319"/>
                      <a:pt x="30325" y="1409974"/>
                    </a:cubicBezTo>
                    <a:lnTo>
                      <a:pt x="0" y="1412360"/>
                    </a:lnTo>
                    <a:lnTo>
                      <a:pt x="0" y="1058622"/>
                    </a:lnTo>
                    <a:lnTo>
                      <a:pt x="17145" y="1060228"/>
                    </a:lnTo>
                    <a:cubicBezTo>
                      <a:pt x="26480" y="1061561"/>
                      <a:pt x="35528" y="1066133"/>
                      <a:pt x="44672" y="1066324"/>
                    </a:cubicBezTo>
                    <a:cubicBezTo>
                      <a:pt x="59055" y="1066610"/>
                      <a:pt x="71819" y="1068419"/>
                      <a:pt x="84677" y="1076230"/>
                    </a:cubicBezTo>
                    <a:cubicBezTo>
                      <a:pt x="104108" y="1087946"/>
                      <a:pt x="120110" y="1082993"/>
                      <a:pt x="132017" y="1064990"/>
                    </a:cubicBezTo>
                    <a:cubicBezTo>
                      <a:pt x="133255" y="1063181"/>
                      <a:pt x="134874" y="1060799"/>
                      <a:pt x="136779" y="1060323"/>
                    </a:cubicBezTo>
                    <a:cubicBezTo>
                      <a:pt x="153639" y="1056132"/>
                      <a:pt x="170974" y="1048131"/>
                      <a:pt x="187547" y="1049179"/>
                    </a:cubicBezTo>
                    <a:cubicBezTo>
                      <a:pt x="216789" y="1051084"/>
                      <a:pt x="244316" y="1048798"/>
                      <a:pt x="270891" y="1036415"/>
                    </a:cubicBezTo>
                    <a:cubicBezTo>
                      <a:pt x="272510" y="1035653"/>
                      <a:pt x="274987" y="1034891"/>
                      <a:pt x="276320" y="1035558"/>
                    </a:cubicBezTo>
                    <a:cubicBezTo>
                      <a:pt x="292322" y="1043845"/>
                      <a:pt x="309848" y="1050417"/>
                      <a:pt x="323755" y="1061561"/>
                    </a:cubicBezTo>
                    <a:cubicBezTo>
                      <a:pt x="336995" y="1072134"/>
                      <a:pt x="352997" y="1072229"/>
                      <a:pt x="361855" y="1057942"/>
                    </a:cubicBezTo>
                    <a:cubicBezTo>
                      <a:pt x="366236" y="1050893"/>
                      <a:pt x="372332" y="1042702"/>
                      <a:pt x="379571" y="1039939"/>
                    </a:cubicBezTo>
                    <a:cubicBezTo>
                      <a:pt x="395954" y="1033653"/>
                      <a:pt x="413481" y="1030414"/>
                      <a:pt x="430530" y="1025747"/>
                    </a:cubicBezTo>
                    <a:cubicBezTo>
                      <a:pt x="451581" y="1020032"/>
                      <a:pt x="472345" y="1020032"/>
                      <a:pt x="493300" y="1027176"/>
                    </a:cubicBezTo>
                    <a:cubicBezTo>
                      <a:pt x="508064" y="1032224"/>
                      <a:pt x="523113" y="1032224"/>
                      <a:pt x="537782" y="1025366"/>
                    </a:cubicBezTo>
                    <a:cubicBezTo>
                      <a:pt x="545687" y="1021652"/>
                      <a:pt x="553784" y="1017842"/>
                      <a:pt x="562166" y="1015746"/>
                    </a:cubicBezTo>
                    <a:cubicBezTo>
                      <a:pt x="567595" y="1014412"/>
                      <a:pt x="573881" y="1015651"/>
                      <a:pt x="579596" y="1016699"/>
                    </a:cubicBezTo>
                    <a:cubicBezTo>
                      <a:pt x="590645" y="1018794"/>
                      <a:pt x="602075" y="1025176"/>
                      <a:pt x="612362" y="1023557"/>
                    </a:cubicBezTo>
                    <a:cubicBezTo>
                      <a:pt x="647891" y="1017842"/>
                      <a:pt x="681419" y="1031272"/>
                      <a:pt x="716090" y="1031653"/>
                    </a:cubicBezTo>
                    <a:cubicBezTo>
                      <a:pt x="731806" y="1031843"/>
                      <a:pt x="747332" y="1034891"/>
                      <a:pt x="758381" y="1018985"/>
                    </a:cubicBezTo>
                    <a:cubicBezTo>
                      <a:pt x="759809" y="1016889"/>
                      <a:pt x="766763" y="1018032"/>
                      <a:pt x="771049" y="1018699"/>
                    </a:cubicBezTo>
                    <a:cubicBezTo>
                      <a:pt x="780574" y="1020128"/>
                      <a:pt x="790004" y="1023747"/>
                      <a:pt x="799433" y="1023652"/>
                    </a:cubicBezTo>
                    <a:cubicBezTo>
                      <a:pt x="818960" y="1023557"/>
                      <a:pt x="838581" y="1022033"/>
                      <a:pt x="858012" y="1020318"/>
                    </a:cubicBezTo>
                    <a:cubicBezTo>
                      <a:pt x="865346" y="1019651"/>
                      <a:pt x="872395" y="1017080"/>
                      <a:pt x="879634" y="1015270"/>
                    </a:cubicBezTo>
                    <a:cubicBezTo>
                      <a:pt x="883634" y="1014222"/>
                      <a:pt x="887921" y="1011460"/>
                      <a:pt x="891635" y="1012031"/>
                    </a:cubicBezTo>
                    <a:cubicBezTo>
                      <a:pt x="913162" y="1015365"/>
                      <a:pt x="932879" y="1007174"/>
                      <a:pt x="953262" y="1003078"/>
                    </a:cubicBezTo>
                    <a:cubicBezTo>
                      <a:pt x="962692" y="1001173"/>
                      <a:pt x="971550" y="996601"/>
                      <a:pt x="980694" y="993458"/>
                    </a:cubicBezTo>
                    <a:cubicBezTo>
                      <a:pt x="983075" y="992600"/>
                      <a:pt x="985742" y="991838"/>
                      <a:pt x="988124" y="992029"/>
                    </a:cubicBezTo>
                    <a:cubicBezTo>
                      <a:pt x="1001744" y="993172"/>
                      <a:pt x="1015270" y="994791"/>
                      <a:pt x="1028795" y="996029"/>
                    </a:cubicBezTo>
                    <a:cubicBezTo>
                      <a:pt x="1041083" y="997172"/>
                      <a:pt x="1053465" y="997553"/>
                      <a:pt x="1059275" y="1011555"/>
                    </a:cubicBezTo>
                    <a:cubicBezTo>
                      <a:pt x="1060133" y="1013746"/>
                      <a:pt x="1062990" y="1015365"/>
                      <a:pt x="1065181" y="1016794"/>
                    </a:cubicBezTo>
                    <a:cubicBezTo>
                      <a:pt x="1098995" y="1038797"/>
                      <a:pt x="1117092" y="1038225"/>
                      <a:pt x="1150144" y="1014984"/>
                    </a:cubicBezTo>
                    <a:cubicBezTo>
                      <a:pt x="1153573" y="1012603"/>
                      <a:pt x="1160907" y="1010888"/>
                      <a:pt x="1163193" y="1012793"/>
                    </a:cubicBezTo>
                    <a:cubicBezTo>
                      <a:pt x="1182624" y="1028605"/>
                      <a:pt x="1203865" y="1026890"/>
                      <a:pt x="1226249" y="1021937"/>
                    </a:cubicBezTo>
                    <a:cubicBezTo>
                      <a:pt x="1232059" y="1020604"/>
                      <a:pt x="1240251" y="1020604"/>
                      <a:pt x="1244632" y="1023747"/>
                    </a:cubicBezTo>
                    <a:cubicBezTo>
                      <a:pt x="1265492" y="1038320"/>
                      <a:pt x="1287876" y="1036225"/>
                      <a:pt x="1310545" y="1031939"/>
                    </a:cubicBezTo>
                    <a:cubicBezTo>
                      <a:pt x="1314069" y="1031272"/>
                      <a:pt x="1318356" y="1027652"/>
                      <a:pt x="1319879" y="1024319"/>
                    </a:cubicBezTo>
                    <a:cubicBezTo>
                      <a:pt x="1325309" y="1012508"/>
                      <a:pt x="1335501" y="1008507"/>
                      <a:pt x="1346740" y="1005173"/>
                    </a:cubicBezTo>
                    <a:cubicBezTo>
                      <a:pt x="1364457" y="999744"/>
                      <a:pt x="1381887" y="993362"/>
                      <a:pt x="1399699" y="988219"/>
                    </a:cubicBezTo>
                    <a:cubicBezTo>
                      <a:pt x="1404081" y="986981"/>
                      <a:pt x="1409510" y="987743"/>
                      <a:pt x="1414082" y="989171"/>
                    </a:cubicBezTo>
                    <a:cubicBezTo>
                      <a:pt x="1429703" y="994029"/>
                      <a:pt x="1439609" y="1006221"/>
                      <a:pt x="1450467" y="1017461"/>
                    </a:cubicBezTo>
                    <a:cubicBezTo>
                      <a:pt x="1455230" y="1022414"/>
                      <a:pt x="1461802" y="1025938"/>
                      <a:pt x="1468184" y="1028795"/>
                    </a:cubicBezTo>
                    <a:cubicBezTo>
                      <a:pt x="1484757" y="1036130"/>
                      <a:pt x="1501712" y="1042702"/>
                      <a:pt x="1518476" y="1049655"/>
                    </a:cubicBezTo>
                    <a:cubicBezTo>
                      <a:pt x="1520095" y="1050322"/>
                      <a:pt x="1521428" y="1052036"/>
                      <a:pt x="1522667" y="1053465"/>
                    </a:cubicBezTo>
                    <a:cubicBezTo>
                      <a:pt x="1535049" y="1068515"/>
                      <a:pt x="1547336" y="1083659"/>
                      <a:pt x="1559814" y="1098709"/>
                    </a:cubicBezTo>
                    <a:cubicBezTo>
                      <a:pt x="1562195" y="1101566"/>
                      <a:pt x="1565625" y="1103662"/>
                      <a:pt x="1568196" y="1106424"/>
                    </a:cubicBezTo>
                    <a:cubicBezTo>
                      <a:pt x="1571816" y="1110234"/>
                      <a:pt x="1576388" y="1113854"/>
                      <a:pt x="1578293" y="1118426"/>
                    </a:cubicBezTo>
                    <a:cubicBezTo>
                      <a:pt x="1584198" y="1132808"/>
                      <a:pt x="1595533" y="1139000"/>
                      <a:pt x="1609820" y="1141667"/>
                    </a:cubicBezTo>
                    <a:cubicBezTo>
                      <a:pt x="1622870" y="1144143"/>
                      <a:pt x="1635919" y="1146239"/>
                      <a:pt x="1648873" y="1149096"/>
                    </a:cubicBezTo>
                    <a:cubicBezTo>
                      <a:pt x="1664684" y="1152525"/>
                      <a:pt x="1680401" y="1156240"/>
                      <a:pt x="1696022" y="1160431"/>
                    </a:cubicBezTo>
                    <a:cubicBezTo>
                      <a:pt x="1702784" y="1162241"/>
                      <a:pt x="1709928" y="1164336"/>
                      <a:pt x="1715739" y="1168051"/>
                    </a:cubicBezTo>
                    <a:cubicBezTo>
                      <a:pt x="1732026" y="1178338"/>
                      <a:pt x="1749457" y="1185291"/>
                      <a:pt x="1768602" y="1182529"/>
                    </a:cubicBezTo>
                    <a:cubicBezTo>
                      <a:pt x="1783937" y="1180338"/>
                      <a:pt x="1796796" y="1185958"/>
                      <a:pt x="1806321" y="1194721"/>
                    </a:cubicBezTo>
                    <a:cubicBezTo>
                      <a:pt x="1823657" y="1210628"/>
                      <a:pt x="1842230" y="1207008"/>
                      <a:pt x="1860709" y="1201865"/>
                    </a:cubicBezTo>
                    <a:cubicBezTo>
                      <a:pt x="1870234" y="1199198"/>
                      <a:pt x="1878044" y="1199579"/>
                      <a:pt x="1887093" y="1202150"/>
                    </a:cubicBezTo>
                    <a:cubicBezTo>
                      <a:pt x="1908048" y="1208151"/>
                      <a:pt x="1922050" y="1224439"/>
                      <a:pt x="1935575" y="1238726"/>
                    </a:cubicBezTo>
                    <a:cubicBezTo>
                      <a:pt x="1947101" y="1250918"/>
                      <a:pt x="1960055" y="1257776"/>
                      <a:pt x="1974247" y="1262920"/>
                    </a:cubicBezTo>
                    <a:cubicBezTo>
                      <a:pt x="1992154" y="1269492"/>
                      <a:pt x="2006346" y="1267016"/>
                      <a:pt x="2014919" y="1251204"/>
                    </a:cubicBezTo>
                    <a:cubicBezTo>
                      <a:pt x="2017300" y="1246727"/>
                      <a:pt x="2021491" y="1241488"/>
                      <a:pt x="2025968" y="1240155"/>
                    </a:cubicBezTo>
                    <a:cubicBezTo>
                      <a:pt x="2047589" y="1233488"/>
                      <a:pt x="2069497" y="1223772"/>
                      <a:pt x="2092643" y="1229678"/>
                    </a:cubicBezTo>
                    <a:cubicBezTo>
                      <a:pt x="2124647" y="1237774"/>
                      <a:pt x="2155889" y="1237298"/>
                      <a:pt x="2187893" y="1229297"/>
                    </a:cubicBezTo>
                    <a:cubicBezTo>
                      <a:pt x="2239804" y="1216343"/>
                      <a:pt x="2291715" y="1202627"/>
                      <a:pt x="2346294" y="1205484"/>
                    </a:cubicBezTo>
                    <a:cubicBezTo>
                      <a:pt x="2355342" y="1205960"/>
                      <a:pt x="2366105" y="1200150"/>
                      <a:pt x="2373916" y="1194435"/>
                    </a:cubicBezTo>
                    <a:cubicBezTo>
                      <a:pt x="2388870" y="1183577"/>
                      <a:pt x="2388203" y="1182719"/>
                      <a:pt x="2404967" y="1191673"/>
                    </a:cubicBezTo>
                    <a:cubicBezTo>
                      <a:pt x="2408968" y="1193864"/>
                      <a:pt x="2413921" y="1195197"/>
                      <a:pt x="2416874" y="1198436"/>
                    </a:cubicBezTo>
                    <a:cubicBezTo>
                      <a:pt x="2431923" y="1214914"/>
                      <a:pt x="2450497" y="1210913"/>
                      <a:pt x="2468975" y="1208532"/>
                    </a:cubicBezTo>
                    <a:cubicBezTo>
                      <a:pt x="2472214" y="1208056"/>
                      <a:pt x="2476119" y="1207389"/>
                      <a:pt x="2478882" y="1208723"/>
                    </a:cubicBezTo>
                    <a:cubicBezTo>
                      <a:pt x="2491359" y="1214723"/>
                      <a:pt x="2501932" y="1212628"/>
                      <a:pt x="2512791" y="1204436"/>
                    </a:cubicBezTo>
                    <a:cubicBezTo>
                      <a:pt x="2522220" y="1197388"/>
                      <a:pt x="2533079" y="1193197"/>
                      <a:pt x="2544223" y="1201960"/>
                    </a:cubicBezTo>
                    <a:cubicBezTo>
                      <a:pt x="2568988" y="1221391"/>
                      <a:pt x="2595467" y="1222343"/>
                      <a:pt x="2623471" y="1210056"/>
                    </a:cubicBezTo>
                    <a:cubicBezTo>
                      <a:pt x="2643473" y="1201293"/>
                      <a:pt x="2663190" y="1199293"/>
                      <a:pt x="2684241" y="1208151"/>
                    </a:cubicBezTo>
                    <a:cubicBezTo>
                      <a:pt x="2692337" y="1211580"/>
                      <a:pt x="2702814" y="1209294"/>
                      <a:pt x="2712244" y="1210056"/>
                    </a:cubicBezTo>
                    <a:cubicBezTo>
                      <a:pt x="2717578" y="1210437"/>
                      <a:pt x="2723484" y="1210532"/>
                      <a:pt x="2728055" y="1212914"/>
                    </a:cubicBezTo>
                    <a:cubicBezTo>
                      <a:pt x="2740248" y="1219010"/>
                      <a:pt x="2751582" y="1226820"/>
                      <a:pt x="2763869" y="1232821"/>
                    </a:cubicBezTo>
                    <a:cubicBezTo>
                      <a:pt x="2769775" y="1235678"/>
                      <a:pt x="2776823" y="1237202"/>
                      <a:pt x="2783491" y="1237298"/>
                    </a:cubicBezTo>
                    <a:cubicBezTo>
                      <a:pt x="2803208" y="1237774"/>
                      <a:pt x="2822925" y="1237774"/>
                      <a:pt x="2842546" y="1236917"/>
                    </a:cubicBezTo>
                    <a:cubicBezTo>
                      <a:pt x="2874931" y="1235583"/>
                      <a:pt x="2907792" y="1235297"/>
                      <a:pt x="2931128" y="1206913"/>
                    </a:cubicBezTo>
                    <a:cubicBezTo>
                      <a:pt x="2933034" y="1204627"/>
                      <a:pt x="2937129" y="1203293"/>
                      <a:pt x="2940368" y="1202912"/>
                    </a:cubicBezTo>
                    <a:cubicBezTo>
                      <a:pt x="2955322" y="1201103"/>
                      <a:pt x="2970657" y="1200912"/>
                      <a:pt x="2985421" y="1197959"/>
                    </a:cubicBezTo>
                    <a:cubicBezTo>
                      <a:pt x="2997232" y="1195578"/>
                      <a:pt x="3007043" y="1196340"/>
                      <a:pt x="3015996" y="1204722"/>
                    </a:cubicBezTo>
                    <a:cubicBezTo>
                      <a:pt x="3027712" y="1215771"/>
                      <a:pt x="3042000" y="1222248"/>
                      <a:pt x="3057621" y="1218724"/>
                    </a:cubicBezTo>
                    <a:cubicBezTo>
                      <a:pt x="3073241" y="1215295"/>
                      <a:pt x="3083528" y="1222724"/>
                      <a:pt x="3095054" y="1230440"/>
                    </a:cubicBezTo>
                    <a:cubicBezTo>
                      <a:pt x="3103436" y="1236059"/>
                      <a:pt x="3112961" y="1243108"/>
                      <a:pt x="3122295" y="1243679"/>
                    </a:cubicBezTo>
                    <a:cubicBezTo>
                      <a:pt x="3143441" y="1244917"/>
                      <a:pt x="3161634" y="1264539"/>
                      <a:pt x="3184589" y="1253395"/>
                    </a:cubicBezTo>
                    <a:cubicBezTo>
                      <a:pt x="3186113" y="1252633"/>
                      <a:pt x="3188875" y="1254538"/>
                      <a:pt x="3191066" y="1255014"/>
                    </a:cubicBezTo>
                    <a:cubicBezTo>
                      <a:pt x="3208592" y="1258634"/>
                      <a:pt x="3225070" y="1255109"/>
                      <a:pt x="3237929" y="1243203"/>
                    </a:cubicBezTo>
                    <a:cubicBezTo>
                      <a:pt x="3254788" y="1227677"/>
                      <a:pt x="3273457" y="1226153"/>
                      <a:pt x="3294221" y="1231202"/>
                    </a:cubicBezTo>
                    <a:cubicBezTo>
                      <a:pt x="3300889" y="1232821"/>
                      <a:pt x="3307557" y="1233964"/>
                      <a:pt x="3314319" y="1235297"/>
                    </a:cubicBezTo>
                    <a:cubicBezTo>
                      <a:pt x="3323463" y="1237202"/>
                      <a:pt x="3332703" y="1239203"/>
                      <a:pt x="3341846" y="1241108"/>
                    </a:cubicBezTo>
                    <a:cubicBezTo>
                      <a:pt x="3350705" y="1243013"/>
                      <a:pt x="3360516" y="1246251"/>
                      <a:pt x="3367373" y="1238060"/>
                    </a:cubicBezTo>
                    <a:cubicBezTo>
                      <a:pt x="3373279" y="1231011"/>
                      <a:pt x="3377470" y="1231678"/>
                      <a:pt x="3382899" y="1237774"/>
                    </a:cubicBezTo>
                    <a:cubicBezTo>
                      <a:pt x="3401759" y="1259110"/>
                      <a:pt x="3424619" y="1272445"/>
                      <a:pt x="3453765" y="1273397"/>
                    </a:cubicBezTo>
                    <a:cubicBezTo>
                      <a:pt x="3459766" y="1273588"/>
                      <a:pt x="3465862" y="1274921"/>
                      <a:pt x="3471767" y="1276350"/>
                    </a:cubicBezTo>
                    <a:cubicBezTo>
                      <a:pt x="3475387" y="1277207"/>
                      <a:pt x="3479769" y="1278160"/>
                      <a:pt x="3481959" y="1280732"/>
                    </a:cubicBezTo>
                    <a:cubicBezTo>
                      <a:pt x="3499009" y="1300353"/>
                      <a:pt x="3520250" y="1313974"/>
                      <a:pt x="3543396" y="1324928"/>
                    </a:cubicBezTo>
                    <a:cubicBezTo>
                      <a:pt x="3551682" y="1328833"/>
                      <a:pt x="3560541" y="1332738"/>
                      <a:pt x="3569494" y="1333881"/>
                    </a:cubicBezTo>
                    <a:cubicBezTo>
                      <a:pt x="3578828" y="1335024"/>
                      <a:pt x="3588639" y="1333119"/>
                      <a:pt x="3598164" y="1332071"/>
                    </a:cubicBezTo>
                    <a:cubicBezTo>
                      <a:pt x="3603784" y="1331500"/>
                      <a:pt x="3610261" y="1331595"/>
                      <a:pt x="3614738" y="1328833"/>
                    </a:cubicBezTo>
                    <a:cubicBezTo>
                      <a:pt x="3628930" y="1320165"/>
                      <a:pt x="3642646" y="1310831"/>
                      <a:pt x="3655886" y="1300734"/>
                    </a:cubicBezTo>
                    <a:cubicBezTo>
                      <a:pt x="3667221" y="1292066"/>
                      <a:pt x="3669507" y="1290828"/>
                      <a:pt x="3679317" y="1301687"/>
                    </a:cubicBezTo>
                    <a:cubicBezTo>
                      <a:pt x="3689414" y="1312831"/>
                      <a:pt x="3701987" y="1318641"/>
                      <a:pt x="3715893" y="1321022"/>
                    </a:cubicBezTo>
                    <a:cubicBezTo>
                      <a:pt x="3737896" y="1324737"/>
                      <a:pt x="3760089" y="1327880"/>
                      <a:pt x="3782282" y="1329690"/>
                    </a:cubicBezTo>
                    <a:cubicBezTo>
                      <a:pt x="3802380" y="1331309"/>
                      <a:pt x="3812000" y="1322546"/>
                      <a:pt x="3816001" y="1302639"/>
                    </a:cubicBezTo>
                    <a:cubicBezTo>
                      <a:pt x="3818287" y="1291590"/>
                      <a:pt x="3821240" y="1279588"/>
                      <a:pt x="3833431" y="1276636"/>
                    </a:cubicBezTo>
                    <a:cubicBezTo>
                      <a:pt x="3853339" y="1271873"/>
                      <a:pt x="3874008" y="1269778"/>
                      <a:pt x="3883819" y="1246442"/>
                    </a:cubicBezTo>
                    <a:cubicBezTo>
                      <a:pt x="3889248" y="1251585"/>
                      <a:pt x="3892582" y="1254633"/>
                      <a:pt x="3895821" y="1257681"/>
                    </a:cubicBezTo>
                    <a:cubicBezTo>
                      <a:pt x="3904774" y="1266158"/>
                      <a:pt x="3923347" y="1269778"/>
                      <a:pt x="3932778" y="1262444"/>
                    </a:cubicBezTo>
                    <a:cubicBezTo>
                      <a:pt x="3946684" y="1251776"/>
                      <a:pt x="3959448" y="1253776"/>
                      <a:pt x="3972782" y="1262063"/>
                    </a:cubicBezTo>
                    <a:cubicBezTo>
                      <a:pt x="3995071" y="1275779"/>
                      <a:pt x="4019931" y="1272635"/>
                      <a:pt x="4042505" y="1267111"/>
                    </a:cubicBezTo>
                    <a:cubicBezTo>
                      <a:pt x="4059555" y="1263015"/>
                      <a:pt x="4077748" y="1255490"/>
                      <a:pt x="4088892" y="1238250"/>
                    </a:cubicBezTo>
                    <a:cubicBezTo>
                      <a:pt x="4092416" y="1232726"/>
                      <a:pt x="4100322" y="1229963"/>
                      <a:pt x="4106609" y="1226344"/>
                    </a:cubicBezTo>
                    <a:cubicBezTo>
                      <a:pt x="4111848" y="1223391"/>
                      <a:pt x="4117372" y="1220629"/>
                      <a:pt x="4123182" y="1218724"/>
                    </a:cubicBezTo>
                    <a:cubicBezTo>
                      <a:pt x="4129373" y="1216628"/>
                      <a:pt x="4136232" y="1213580"/>
                      <a:pt x="4142328" y="1214438"/>
                    </a:cubicBezTo>
                    <a:cubicBezTo>
                      <a:pt x="4160806" y="1216914"/>
                      <a:pt x="4175475" y="1212056"/>
                      <a:pt x="4188524" y="1198245"/>
                    </a:cubicBezTo>
                    <a:cubicBezTo>
                      <a:pt x="4195287" y="1191101"/>
                      <a:pt x="4205288" y="1182434"/>
                      <a:pt x="4213860" y="1182338"/>
                    </a:cubicBezTo>
                    <a:cubicBezTo>
                      <a:pt x="4234720" y="1182053"/>
                      <a:pt x="4252055" y="1175195"/>
                      <a:pt x="4270820" y="1167003"/>
                    </a:cubicBezTo>
                    <a:cubicBezTo>
                      <a:pt x="4282916" y="1161764"/>
                      <a:pt x="4296632" y="1158145"/>
                      <a:pt x="4309587" y="1153287"/>
                    </a:cubicBezTo>
                    <a:cubicBezTo>
                      <a:pt x="4324731" y="1147572"/>
                      <a:pt x="4341210" y="1145477"/>
                      <a:pt x="4350449" y="1129665"/>
                    </a:cubicBezTo>
                    <a:cubicBezTo>
                      <a:pt x="4351496" y="1127951"/>
                      <a:pt x="4354640" y="1127665"/>
                      <a:pt x="4356164" y="1126046"/>
                    </a:cubicBezTo>
                    <a:cubicBezTo>
                      <a:pt x="4361021" y="1121093"/>
                      <a:pt x="4367308" y="1116521"/>
                      <a:pt x="4369880" y="1110520"/>
                    </a:cubicBezTo>
                    <a:cubicBezTo>
                      <a:pt x="4377309" y="1092994"/>
                      <a:pt x="4383119" y="1074896"/>
                      <a:pt x="4389787" y="1057085"/>
                    </a:cubicBezTo>
                    <a:cubicBezTo>
                      <a:pt x="4391216" y="1053275"/>
                      <a:pt x="4392549" y="1048417"/>
                      <a:pt x="4395502" y="1046226"/>
                    </a:cubicBezTo>
                    <a:cubicBezTo>
                      <a:pt x="4412552" y="1033653"/>
                      <a:pt x="4429888" y="1021556"/>
                      <a:pt x="4447413" y="1009650"/>
                    </a:cubicBezTo>
                    <a:cubicBezTo>
                      <a:pt x="4454462" y="1004887"/>
                      <a:pt x="4460367" y="1007555"/>
                      <a:pt x="4466654" y="1013079"/>
                    </a:cubicBezTo>
                    <a:cubicBezTo>
                      <a:pt x="4472750" y="1018318"/>
                      <a:pt x="4480275" y="1023747"/>
                      <a:pt x="4487894" y="1025081"/>
                    </a:cubicBezTo>
                    <a:cubicBezTo>
                      <a:pt x="4503135" y="1027652"/>
                      <a:pt x="4518946" y="1028224"/>
                      <a:pt x="4534472" y="1028224"/>
                    </a:cubicBezTo>
                    <a:cubicBezTo>
                      <a:pt x="4540282" y="1028224"/>
                      <a:pt x="4546473" y="1024795"/>
                      <a:pt x="4551903" y="1022033"/>
                    </a:cubicBezTo>
                    <a:cubicBezTo>
                      <a:pt x="4562189" y="1016794"/>
                      <a:pt x="4571714" y="1009745"/>
                      <a:pt x="4582382" y="1005364"/>
                    </a:cubicBezTo>
                    <a:cubicBezTo>
                      <a:pt x="4594765" y="1000316"/>
                      <a:pt x="4602194" y="992219"/>
                      <a:pt x="4605909" y="979551"/>
                    </a:cubicBezTo>
                    <a:cubicBezTo>
                      <a:pt x="4611434" y="960692"/>
                      <a:pt x="4624579" y="947547"/>
                      <a:pt x="4640104" y="936879"/>
                    </a:cubicBezTo>
                    <a:cubicBezTo>
                      <a:pt x="4659821" y="923258"/>
                      <a:pt x="4683348" y="923925"/>
                      <a:pt x="4705731" y="920591"/>
                    </a:cubicBezTo>
                    <a:cubicBezTo>
                      <a:pt x="4714304" y="919353"/>
                      <a:pt x="4723162" y="918305"/>
                      <a:pt x="4730973" y="915162"/>
                    </a:cubicBezTo>
                    <a:cubicBezTo>
                      <a:pt x="4760595" y="903351"/>
                      <a:pt x="4790218" y="892112"/>
                      <a:pt x="4822794" y="892397"/>
                    </a:cubicBezTo>
                    <a:cubicBezTo>
                      <a:pt x="4825460" y="892397"/>
                      <a:pt x="4828128" y="892112"/>
                      <a:pt x="4830794" y="891635"/>
                    </a:cubicBezTo>
                    <a:cubicBezTo>
                      <a:pt x="4853940" y="887730"/>
                      <a:pt x="4877848" y="886206"/>
                      <a:pt x="4894421" y="865442"/>
                    </a:cubicBezTo>
                    <a:cubicBezTo>
                      <a:pt x="4897469" y="861632"/>
                      <a:pt x="4904422" y="860489"/>
                      <a:pt x="4909756" y="858964"/>
                    </a:cubicBezTo>
                    <a:cubicBezTo>
                      <a:pt x="4918996" y="856488"/>
                      <a:pt x="4925188" y="851440"/>
                      <a:pt x="4928521" y="842391"/>
                    </a:cubicBezTo>
                    <a:cubicBezTo>
                      <a:pt x="4934141" y="826770"/>
                      <a:pt x="4940808" y="811435"/>
                      <a:pt x="4945857" y="795623"/>
                    </a:cubicBezTo>
                    <a:cubicBezTo>
                      <a:pt x="4949381" y="784765"/>
                      <a:pt x="4955953" y="778764"/>
                      <a:pt x="4966145" y="774287"/>
                    </a:cubicBezTo>
                    <a:cubicBezTo>
                      <a:pt x="4971860" y="771811"/>
                      <a:pt x="4976813" y="766382"/>
                      <a:pt x="4980909" y="761333"/>
                    </a:cubicBezTo>
                    <a:cubicBezTo>
                      <a:pt x="4985862" y="755237"/>
                      <a:pt x="4988433" y="747141"/>
                      <a:pt x="4993862" y="741712"/>
                    </a:cubicBezTo>
                    <a:cubicBezTo>
                      <a:pt x="5007102" y="728186"/>
                      <a:pt x="5011198" y="713232"/>
                      <a:pt x="5006816" y="694754"/>
                    </a:cubicBezTo>
                    <a:cubicBezTo>
                      <a:pt x="5002911" y="678371"/>
                      <a:pt x="5013198" y="656463"/>
                      <a:pt x="5026724" y="653129"/>
                    </a:cubicBezTo>
                    <a:cubicBezTo>
                      <a:pt x="5041678" y="649414"/>
                      <a:pt x="5051965" y="640271"/>
                      <a:pt x="5062538" y="630079"/>
                    </a:cubicBezTo>
                    <a:cubicBezTo>
                      <a:pt x="5068443" y="624364"/>
                      <a:pt x="5076730" y="619411"/>
                      <a:pt x="5084731" y="617982"/>
                    </a:cubicBezTo>
                    <a:cubicBezTo>
                      <a:pt x="5115116" y="612458"/>
                      <a:pt x="5143786" y="619220"/>
                      <a:pt x="5172647" y="630174"/>
                    </a:cubicBezTo>
                    <a:cubicBezTo>
                      <a:pt x="5191506" y="637318"/>
                      <a:pt x="5212461" y="639223"/>
                      <a:pt x="5232654" y="642080"/>
                    </a:cubicBezTo>
                    <a:cubicBezTo>
                      <a:pt x="5238941" y="642937"/>
                      <a:pt x="5246942" y="641033"/>
                      <a:pt x="5252371" y="637508"/>
                    </a:cubicBezTo>
                    <a:cubicBezTo>
                      <a:pt x="5271421" y="625316"/>
                      <a:pt x="5290376" y="612743"/>
                      <a:pt x="5308092" y="598646"/>
                    </a:cubicBezTo>
                    <a:cubicBezTo>
                      <a:pt x="5324571" y="585407"/>
                      <a:pt x="5343144" y="579882"/>
                      <a:pt x="5363147" y="581311"/>
                    </a:cubicBezTo>
                    <a:cubicBezTo>
                      <a:pt x="5377720" y="582359"/>
                      <a:pt x="5390864" y="579977"/>
                      <a:pt x="5404580" y="576358"/>
                    </a:cubicBezTo>
                    <a:cubicBezTo>
                      <a:pt x="5416010" y="573310"/>
                      <a:pt x="5428583" y="571214"/>
                      <a:pt x="5440203" y="572548"/>
                    </a:cubicBezTo>
                    <a:cubicBezTo>
                      <a:pt x="5456491" y="574453"/>
                      <a:pt x="5469922" y="571691"/>
                      <a:pt x="5482971" y="561880"/>
                    </a:cubicBezTo>
                    <a:cubicBezTo>
                      <a:pt x="5489924" y="556641"/>
                      <a:pt x="5498878" y="553879"/>
                      <a:pt x="5507165" y="550259"/>
                    </a:cubicBezTo>
                    <a:cubicBezTo>
                      <a:pt x="5519928" y="544640"/>
                      <a:pt x="5533168" y="539877"/>
                      <a:pt x="5545645" y="533591"/>
                    </a:cubicBezTo>
                    <a:cubicBezTo>
                      <a:pt x="5559076" y="526923"/>
                      <a:pt x="5571363" y="517684"/>
                      <a:pt x="5585079" y="511969"/>
                    </a:cubicBezTo>
                    <a:cubicBezTo>
                      <a:pt x="5599843" y="505778"/>
                      <a:pt x="5609368" y="496348"/>
                      <a:pt x="5615368" y="481679"/>
                    </a:cubicBezTo>
                    <a:cubicBezTo>
                      <a:pt x="5619179" y="472440"/>
                      <a:pt x="5624417" y="462629"/>
                      <a:pt x="5631656" y="456152"/>
                    </a:cubicBezTo>
                    <a:cubicBezTo>
                      <a:pt x="5646611" y="442913"/>
                      <a:pt x="5664136" y="432625"/>
                      <a:pt x="5679377" y="419576"/>
                    </a:cubicBezTo>
                    <a:cubicBezTo>
                      <a:pt x="5700808" y="401288"/>
                      <a:pt x="5720620" y="381857"/>
                      <a:pt x="5722525" y="350615"/>
                    </a:cubicBezTo>
                    <a:cubicBezTo>
                      <a:pt x="5723572" y="333375"/>
                      <a:pt x="5732716" y="326041"/>
                      <a:pt x="5749576" y="321945"/>
                    </a:cubicBezTo>
                    <a:cubicBezTo>
                      <a:pt x="5755195" y="320612"/>
                      <a:pt x="5763197" y="318040"/>
                      <a:pt x="5764911" y="313849"/>
                    </a:cubicBezTo>
                    <a:cubicBezTo>
                      <a:pt x="5770054" y="301371"/>
                      <a:pt x="5780722" y="298895"/>
                      <a:pt x="5791009" y="293942"/>
                    </a:cubicBezTo>
                    <a:cubicBezTo>
                      <a:pt x="5797201" y="290989"/>
                      <a:pt x="5804821" y="285179"/>
                      <a:pt x="5806440" y="279178"/>
                    </a:cubicBezTo>
                    <a:cubicBezTo>
                      <a:pt x="5813107" y="254889"/>
                      <a:pt x="5831395" y="240602"/>
                      <a:pt x="5848636" y="224885"/>
                    </a:cubicBezTo>
                    <a:cubicBezTo>
                      <a:pt x="5853684" y="220218"/>
                      <a:pt x="5859113" y="214884"/>
                      <a:pt x="5861590" y="208788"/>
                    </a:cubicBezTo>
                    <a:cubicBezTo>
                      <a:pt x="5866829" y="195643"/>
                      <a:pt x="5874639" y="186118"/>
                      <a:pt x="5888355" y="181166"/>
                    </a:cubicBezTo>
                    <a:cubicBezTo>
                      <a:pt x="5892736" y="179642"/>
                      <a:pt x="5896737" y="176117"/>
                      <a:pt x="5900071" y="172784"/>
                    </a:cubicBezTo>
                    <a:cubicBezTo>
                      <a:pt x="5907215" y="165545"/>
                      <a:pt x="5913215" y="157067"/>
                      <a:pt x="5920740" y="150305"/>
                    </a:cubicBezTo>
                    <a:cubicBezTo>
                      <a:pt x="5939885" y="132874"/>
                      <a:pt x="5958840" y="115729"/>
                      <a:pt x="5969985" y="91345"/>
                    </a:cubicBezTo>
                    <a:cubicBezTo>
                      <a:pt x="5975413" y="79439"/>
                      <a:pt x="5981605" y="66485"/>
                      <a:pt x="5991130" y="58293"/>
                    </a:cubicBezTo>
                    <a:cubicBezTo>
                      <a:pt x="6003227" y="47911"/>
                      <a:pt x="6019133" y="42005"/>
                      <a:pt x="6033325" y="33909"/>
                    </a:cubicBezTo>
                    <a:cubicBezTo>
                      <a:pt x="6040469" y="29813"/>
                      <a:pt x="6047137" y="24860"/>
                      <a:pt x="6054376" y="20955"/>
                    </a:cubicBezTo>
                    <a:cubicBezTo>
                      <a:pt x="6067234" y="14097"/>
                      <a:pt x="6080379" y="7715"/>
                      <a:pt x="60955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671A1F0A-E09F-B756-1E62-0630A2C37E5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44" y="3296011"/>
                <a:ext cx="12191456" cy="2849975"/>
              </a:xfrm>
              <a:custGeom>
                <a:avLst/>
                <a:gdLst>
                  <a:gd name="connsiteX0" fmla="*/ 6095524 w 6095524"/>
                  <a:gd name="connsiteY0" fmla="*/ 0 h 1424940"/>
                  <a:gd name="connsiteX1" fmla="*/ 6095524 w 6095524"/>
                  <a:gd name="connsiteY1" fmla="*/ 17431 h 1424940"/>
                  <a:gd name="connsiteX2" fmla="*/ 6095524 w 6095524"/>
                  <a:gd name="connsiteY2" fmla="*/ 216290 h 1424940"/>
                  <a:gd name="connsiteX3" fmla="*/ 6079998 w 6095524"/>
                  <a:gd name="connsiteY3" fmla="*/ 230600 h 1424940"/>
                  <a:gd name="connsiteX4" fmla="*/ 6012751 w 6095524"/>
                  <a:gd name="connsiteY4" fmla="*/ 260699 h 1424940"/>
                  <a:gd name="connsiteX5" fmla="*/ 5992749 w 6095524"/>
                  <a:gd name="connsiteY5" fmla="*/ 268700 h 1424940"/>
                  <a:gd name="connsiteX6" fmla="*/ 5910358 w 6095524"/>
                  <a:gd name="connsiteY6" fmla="*/ 320231 h 1424940"/>
                  <a:gd name="connsiteX7" fmla="*/ 5835777 w 6095524"/>
                  <a:gd name="connsiteY7" fmla="*/ 383953 h 1424940"/>
                  <a:gd name="connsiteX8" fmla="*/ 5781008 w 6095524"/>
                  <a:gd name="connsiteY8" fmla="*/ 459581 h 1424940"/>
                  <a:gd name="connsiteX9" fmla="*/ 5765673 w 6095524"/>
                  <a:gd name="connsiteY9" fmla="*/ 477584 h 1424940"/>
                  <a:gd name="connsiteX10" fmla="*/ 5723763 w 6095524"/>
                  <a:gd name="connsiteY10" fmla="*/ 500158 h 1424940"/>
                  <a:gd name="connsiteX11" fmla="*/ 5686711 w 6095524"/>
                  <a:gd name="connsiteY11" fmla="*/ 517112 h 1424940"/>
                  <a:gd name="connsiteX12" fmla="*/ 5659850 w 6095524"/>
                  <a:gd name="connsiteY12" fmla="*/ 535877 h 1424940"/>
                  <a:gd name="connsiteX13" fmla="*/ 5637181 w 6095524"/>
                  <a:gd name="connsiteY13" fmla="*/ 553117 h 1424940"/>
                  <a:gd name="connsiteX14" fmla="*/ 5585841 w 6095524"/>
                  <a:gd name="connsiteY14" fmla="*/ 597694 h 1424940"/>
                  <a:gd name="connsiteX15" fmla="*/ 5528977 w 6095524"/>
                  <a:gd name="connsiteY15" fmla="*/ 635318 h 1424940"/>
                  <a:gd name="connsiteX16" fmla="*/ 5483256 w 6095524"/>
                  <a:gd name="connsiteY16" fmla="*/ 681419 h 1424940"/>
                  <a:gd name="connsiteX17" fmla="*/ 5464397 w 6095524"/>
                  <a:gd name="connsiteY17" fmla="*/ 706374 h 1424940"/>
                  <a:gd name="connsiteX18" fmla="*/ 5424773 w 6095524"/>
                  <a:gd name="connsiteY18" fmla="*/ 723424 h 1424940"/>
                  <a:gd name="connsiteX19" fmla="*/ 5381815 w 6095524"/>
                  <a:gd name="connsiteY19" fmla="*/ 750094 h 1424940"/>
                  <a:gd name="connsiteX20" fmla="*/ 5351335 w 6095524"/>
                  <a:gd name="connsiteY20" fmla="*/ 776573 h 1424940"/>
                  <a:gd name="connsiteX21" fmla="*/ 5327809 w 6095524"/>
                  <a:gd name="connsiteY21" fmla="*/ 794290 h 1424940"/>
                  <a:gd name="connsiteX22" fmla="*/ 5294566 w 6095524"/>
                  <a:gd name="connsiteY22" fmla="*/ 812102 h 1424940"/>
                  <a:gd name="connsiteX23" fmla="*/ 5261229 w 6095524"/>
                  <a:gd name="connsiteY23" fmla="*/ 835438 h 1424940"/>
                  <a:gd name="connsiteX24" fmla="*/ 5245037 w 6095524"/>
                  <a:gd name="connsiteY24" fmla="*/ 849821 h 1424940"/>
                  <a:gd name="connsiteX25" fmla="*/ 5213699 w 6095524"/>
                  <a:gd name="connsiteY25" fmla="*/ 873728 h 1424940"/>
                  <a:gd name="connsiteX26" fmla="*/ 5181409 w 6095524"/>
                  <a:gd name="connsiteY26" fmla="*/ 896017 h 1424940"/>
                  <a:gd name="connsiteX27" fmla="*/ 5120735 w 6095524"/>
                  <a:gd name="connsiteY27" fmla="*/ 921544 h 1424940"/>
                  <a:gd name="connsiteX28" fmla="*/ 5065490 w 6095524"/>
                  <a:gd name="connsiteY28" fmla="*/ 959072 h 1424940"/>
                  <a:gd name="connsiteX29" fmla="*/ 5021675 w 6095524"/>
                  <a:gd name="connsiteY29" fmla="*/ 986504 h 1424940"/>
                  <a:gd name="connsiteX30" fmla="*/ 4996148 w 6095524"/>
                  <a:gd name="connsiteY30" fmla="*/ 1004507 h 1424940"/>
                  <a:gd name="connsiteX31" fmla="*/ 4949285 w 6095524"/>
                  <a:gd name="connsiteY31" fmla="*/ 1044702 h 1424940"/>
                  <a:gd name="connsiteX32" fmla="*/ 4876609 w 6095524"/>
                  <a:gd name="connsiteY32" fmla="*/ 1086993 h 1424940"/>
                  <a:gd name="connsiteX33" fmla="*/ 4832699 w 6095524"/>
                  <a:gd name="connsiteY33" fmla="*/ 1109853 h 1424940"/>
                  <a:gd name="connsiteX34" fmla="*/ 4738211 w 6095524"/>
                  <a:gd name="connsiteY34" fmla="*/ 1144334 h 1424940"/>
                  <a:gd name="connsiteX35" fmla="*/ 4707731 w 6095524"/>
                  <a:gd name="connsiteY35" fmla="*/ 1156621 h 1424940"/>
                  <a:gd name="connsiteX36" fmla="*/ 4672870 w 6095524"/>
                  <a:gd name="connsiteY36" fmla="*/ 1164717 h 1424940"/>
                  <a:gd name="connsiteX37" fmla="*/ 4616863 w 6095524"/>
                  <a:gd name="connsiteY37" fmla="*/ 1183862 h 1424940"/>
                  <a:gd name="connsiteX38" fmla="*/ 4507516 w 6095524"/>
                  <a:gd name="connsiteY38" fmla="*/ 1216819 h 1424940"/>
                  <a:gd name="connsiteX39" fmla="*/ 4483513 w 6095524"/>
                  <a:gd name="connsiteY39" fmla="*/ 1221867 h 1424940"/>
                  <a:gd name="connsiteX40" fmla="*/ 4422362 w 6095524"/>
                  <a:gd name="connsiteY40" fmla="*/ 1243108 h 1424940"/>
                  <a:gd name="connsiteX41" fmla="*/ 4385691 w 6095524"/>
                  <a:gd name="connsiteY41" fmla="*/ 1257395 h 1424940"/>
                  <a:gd name="connsiteX42" fmla="*/ 4355306 w 6095524"/>
                  <a:gd name="connsiteY42" fmla="*/ 1265587 h 1424940"/>
                  <a:gd name="connsiteX43" fmla="*/ 4328446 w 6095524"/>
                  <a:gd name="connsiteY43" fmla="*/ 1269397 h 1424940"/>
                  <a:gd name="connsiteX44" fmla="*/ 4257770 w 6095524"/>
                  <a:gd name="connsiteY44" fmla="*/ 1288256 h 1424940"/>
                  <a:gd name="connsiteX45" fmla="*/ 4229576 w 6095524"/>
                  <a:gd name="connsiteY45" fmla="*/ 1295686 h 1424940"/>
                  <a:gd name="connsiteX46" fmla="*/ 4156424 w 6095524"/>
                  <a:gd name="connsiteY46" fmla="*/ 1321213 h 1424940"/>
                  <a:gd name="connsiteX47" fmla="*/ 4094416 w 6095524"/>
                  <a:gd name="connsiteY47" fmla="*/ 1338072 h 1424940"/>
                  <a:gd name="connsiteX48" fmla="*/ 4068509 w 6095524"/>
                  <a:gd name="connsiteY48" fmla="*/ 1346168 h 1424940"/>
                  <a:gd name="connsiteX49" fmla="*/ 4009263 w 6095524"/>
                  <a:gd name="connsiteY49" fmla="*/ 1359694 h 1424940"/>
                  <a:gd name="connsiteX50" fmla="*/ 3975735 w 6095524"/>
                  <a:gd name="connsiteY50" fmla="*/ 1369219 h 1424940"/>
                  <a:gd name="connsiteX51" fmla="*/ 3893915 w 6095524"/>
                  <a:gd name="connsiteY51" fmla="*/ 1379982 h 1424940"/>
                  <a:gd name="connsiteX52" fmla="*/ 3809428 w 6095524"/>
                  <a:gd name="connsiteY52" fmla="*/ 1390364 h 1424940"/>
                  <a:gd name="connsiteX53" fmla="*/ 3763042 w 6095524"/>
                  <a:gd name="connsiteY53" fmla="*/ 1393793 h 1424940"/>
                  <a:gd name="connsiteX54" fmla="*/ 3722561 w 6095524"/>
                  <a:gd name="connsiteY54" fmla="*/ 1399223 h 1424940"/>
                  <a:gd name="connsiteX55" fmla="*/ 3687318 w 6095524"/>
                  <a:gd name="connsiteY55" fmla="*/ 1402652 h 1424940"/>
                  <a:gd name="connsiteX56" fmla="*/ 3631216 w 6095524"/>
                  <a:gd name="connsiteY56" fmla="*/ 1409605 h 1424940"/>
                  <a:gd name="connsiteX57" fmla="*/ 3607880 w 6095524"/>
                  <a:gd name="connsiteY57" fmla="*/ 1411415 h 1424940"/>
                  <a:gd name="connsiteX58" fmla="*/ 3552825 w 6095524"/>
                  <a:gd name="connsiteY58" fmla="*/ 1411319 h 1424940"/>
                  <a:gd name="connsiteX59" fmla="*/ 3533680 w 6095524"/>
                  <a:gd name="connsiteY59" fmla="*/ 1410367 h 1424940"/>
                  <a:gd name="connsiteX60" fmla="*/ 3496818 w 6095524"/>
                  <a:gd name="connsiteY60" fmla="*/ 1398556 h 1424940"/>
                  <a:gd name="connsiteX61" fmla="*/ 3492437 w 6095524"/>
                  <a:gd name="connsiteY61" fmla="*/ 1397699 h 1424940"/>
                  <a:gd name="connsiteX62" fmla="*/ 3468243 w 6095524"/>
                  <a:gd name="connsiteY62" fmla="*/ 1393031 h 1424940"/>
                  <a:gd name="connsiteX63" fmla="*/ 3455003 w 6095524"/>
                  <a:gd name="connsiteY63" fmla="*/ 1391507 h 1424940"/>
                  <a:gd name="connsiteX64" fmla="*/ 3404711 w 6095524"/>
                  <a:gd name="connsiteY64" fmla="*/ 1381792 h 1424940"/>
                  <a:gd name="connsiteX65" fmla="*/ 3375756 w 6095524"/>
                  <a:gd name="connsiteY65" fmla="*/ 1377220 h 1424940"/>
                  <a:gd name="connsiteX66" fmla="*/ 3352324 w 6095524"/>
                  <a:gd name="connsiteY66" fmla="*/ 1377887 h 1424940"/>
                  <a:gd name="connsiteX67" fmla="*/ 3311176 w 6095524"/>
                  <a:gd name="connsiteY67" fmla="*/ 1378744 h 1424940"/>
                  <a:gd name="connsiteX68" fmla="*/ 3298031 w 6095524"/>
                  <a:gd name="connsiteY68" fmla="*/ 1380935 h 1424940"/>
                  <a:gd name="connsiteX69" fmla="*/ 3238595 w 6095524"/>
                  <a:gd name="connsiteY69" fmla="*/ 1374648 h 1424940"/>
                  <a:gd name="connsiteX70" fmla="*/ 3204686 w 6095524"/>
                  <a:gd name="connsiteY70" fmla="*/ 1374172 h 1424940"/>
                  <a:gd name="connsiteX71" fmla="*/ 3166491 w 6095524"/>
                  <a:gd name="connsiteY71" fmla="*/ 1366361 h 1424940"/>
                  <a:gd name="connsiteX72" fmla="*/ 3155347 w 6095524"/>
                  <a:gd name="connsiteY72" fmla="*/ 1366742 h 1424940"/>
                  <a:gd name="connsiteX73" fmla="*/ 3142869 w 6095524"/>
                  <a:gd name="connsiteY73" fmla="*/ 1367409 h 1424940"/>
                  <a:gd name="connsiteX74" fmla="*/ 3104578 w 6095524"/>
                  <a:gd name="connsiteY74" fmla="*/ 1367981 h 1424940"/>
                  <a:gd name="connsiteX75" fmla="*/ 3081337 w 6095524"/>
                  <a:gd name="connsiteY75" fmla="*/ 1370838 h 1424940"/>
                  <a:gd name="connsiteX76" fmla="*/ 3037047 w 6095524"/>
                  <a:gd name="connsiteY76" fmla="*/ 1369124 h 1424940"/>
                  <a:gd name="connsiteX77" fmla="*/ 3020663 w 6095524"/>
                  <a:gd name="connsiteY77" fmla="*/ 1371600 h 1424940"/>
                  <a:gd name="connsiteX78" fmla="*/ 2979230 w 6095524"/>
                  <a:gd name="connsiteY78" fmla="*/ 1371886 h 1424940"/>
                  <a:gd name="connsiteX79" fmla="*/ 2942082 w 6095524"/>
                  <a:gd name="connsiteY79" fmla="*/ 1370457 h 1424940"/>
                  <a:gd name="connsiteX80" fmla="*/ 2906268 w 6095524"/>
                  <a:gd name="connsiteY80" fmla="*/ 1371219 h 1424940"/>
                  <a:gd name="connsiteX81" fmla="*/ 2880646 w 6095524"/>
                  <a:gd name="connsiteY81" fmla="*/ 1374362 h 1424940"/>
                  <a:gd name="connsiteX82" fmla="*/ 2852833 w 6095524"/>
                  <a:gd name="connsiteY82" fmla="*/ 1376267 h 1424940"/>
                  <a:gd name="connsiteX83" fmla="*/ 2776157 w 6095524"/>
                  <a:gd name="connsiteY83" fmla="*/ 1387602 h 1424940"/>
                  <a:gd name="connsiteX84" fmla="*/ 2761965 w 6095524"/>
                  <a:gd name="connsiteY84" fmla="*/ 1384840 h 1424940"/>
                  <a:gd name="connsiteX85" fmla="*/ 2681383 w 6095524"/>
                  <a:gd name="connsiteY85" fmla="*/ 1382268 h 1424940"/>
                  <a:gd name="connsiteX86" fmla="*/ 2663857 w 6095524"/>
                  <a:gd name="connsiteY86" fmla="*/ 1382459 h 1424940"/>
                  <a:gd name="connsiteX87" fmla="*/ 2616803 w 6095524"/>
                  <a:gd name="connsiteY87" fmla="*/ 1371219 h 1424940"/>
                  <a:gd name="connsiteX88" fmla="*/ 2544223 w 6095524"/>
                  <a:gd name="connsiteY88" fmla="*/ 1389031 h 1424940"/>
                  <a:gd name="connsiteX89" fmla="*/ 2476309 w 6095524"/>
                  <a:gd name="connsiteY89" fmla="*/ 1411319 h 1424940"/>
                  <a:gd name="connsiteX90" fmla="*/ 2467737 w 6095524"/>
                  <a:gd name="connsiteY90" fmla="*/ 1414177 h 1424940"/>
                  <a:gd name="connsiteX91" fmla="*/ 2443353 w 6095524"/>
                  <a:gd name="connsiteY91" fmla="*/ 1419035 h 1424940"/>
                  <a:gd name="connsiteX92" fmla="*/ 2413159 w 6095524"/>
                  <a:gd name="connsiteY92" fmla="*/ 1420749 h 1424940"/>
                  <a:gd name="connsiteX93" fmla="*/ 2374868 w 6095524"/>
                  <a:gd name="connsiteY93" fmla="*/ 1424940 h 1424940"/>
                  <a:gd name="connsiteX94" fmla="*/ 2344198 w 6095524"/>
                  <a:gd name="connsiteY94" fmla="*/ 1419701 h 1424940"/>
                  <a:gd name="connsiteX95" fmla="*/ 2301335 w 6095524"/>
                  <a:gd name="connsiteY95" fmla="*/ 1411891 h 1424940"/>
                  <a:gd name="connsiteX96" fmla="*/ 2260949 w 6095524"/>
                  <a:gd name="connsiteY96" fmla="*/ 1404461 h 1424940"/>
                  <a:gd name="connsiteX97" fmla="*/ 2248186 w 6095524"/>
                  <a:gd name="connsiteY97" fmla="*/ 1413224 h 1424940"/>
                  <a:gd name="connsiteX98" fmla="*/ 2228469 w 6095524"/>
                  <a:gd name="connsiteY98" fmla="*/ 1420844 h 1424940"/>
                  <a:gd name="connsiteX99" fmla="*/ 2206562 w 6095524"/>
                  <a:gd name="connsiteY99" fmla="*/ 1411700 h 1424940"/>
                  <a:gd name="connsiteX100" fmla="*/ 2155317 w 6095524"/>
                  <a:gd name="connsiteY100" fmla="*/ 1392746 h 1424940"/>
                  <a:gd name="connsiteX101" fmla="*/ 2122932 w 6095524"/>
                  <a:gd name="connsiteY101" fmla="*/ 1391888 h 1424940"/>
                  <a:gd name="connsiteX102" fmla="*/ 2052542 w 6095524"/>
                  <a:gd name="connsiteY102" fmla="*/ 1383792 h 1424940"/>
                  <a:gd name="connsiteX103" fmla="*/ 2006537 w 6095524"/>
                  <a:gd name="connsiteY103" fmla="*/ 1372267 h 1424940"/>
                  <a:gd name="connsiteX104" fmla="*/ 1973486 w 6095524"/>
                  <a:gd name="connsiteY104" fmla="*/ 1359218 h 1424940"/>
                  <a:gd name="connsiteX105" fmla="*/ 1926146 w 6095524"/>
                  <a:gd name="connsiteY105" fmla="*/ 1342168 h 1424940"/>
                  <a:gd name="connsiteX106" fmla="*/ 1878616 w 6095524"/>
                  <a:gd name="connsiteY106" fmla="*/ 1333310 h 1424940"/>
                  <a:gd name="connsiteX107" fmla="*/ 1844231 w 6095524"/>
                  <a:gd name="connsiteY107" fmla="*/ 1322165 h 1424940"/>
                  <a:gd name="connsiteX108" fmla="*/ 1802225 w 6095524"/>
                  <a:gd name="connsiteY108" fmla="*/ 1314545 h 1424940"/>
                  <a:gd name="connsiteX109" fmla="*/ 1766983 w 6095524"/>
                  <a:gd name="connsiteY109" fmla="*/ 1314260 h 1424940"/>
                  <a:gd name="connsiteX110" fmla="*/ 1711738 w 6095524"/>
                  <a:gd name="connsiteY110" fmla="*/ 1315593 h 1424940"/>
                  <a:gd name="connsiteX111" fmla="*/ 1644111 w 6095524"/>
                  <a:gd name="connsiteY111" fmla="*/ 1292543 h 1424940"/>
                  <a:gd name="connsiteX112" fmla="*/ 1616774 w 6095524"/>
                  <a:gd name="connsiteY112" fmla="*/ 1287399 h 1424940"/>
                  <a:gd name="connsiteX113" fmla="*/ 1591056 w 6095524"/>
                  <a:gd name="connsiteY113" fmla="*/ 1285018 h 1424940"/>
                  <a:gd name="connsiteX114" fmla="*/ 1536478 w 6095524"/>
                  <a:gd name="connsiteY114" fmla="*/ 1269683 h 1424940"/>
                  <a:gd name="connsiteX115" fmla="*/ 1514285 w 6095524"/>
                  <a:gd name="connsiteY115" fmla="*/ 1264634 h 1424940"/>
                  <a:gd name="connsiteX116" fmla="*/ 1483233 w 6095524"/>
                  <a:gd name="connsiteY116" fmla="*/ 1264730 h 1424940"/>
                  <a:gd name="connsiteX117" fmla="*/ 1426750 w 6095524"/>
                  <a:gd name="connsiteY117" fmla="*/ 1257681 h 1424940"/>
                  <a:gd name="connsiteX118" fmla="*/ 1370362 w 6095524"/>
                  <a:gd name="connsiteY118" fmla="*/ 1237107 h 1424940"/>
                  <a:gd name="connsiteX119" fmla="*/ 1346454 w 6095524"/>
                  <a:gd name="connsiteY119" fmla="*/ 1239107 h 1424940"/>
                  <a:gd name="connsiteX120" fmla="*/ 1337882 w 6095524"/>
                  <a:gd name="connsiteY120" fmla="*/ 1238631 h 1424940"/>
                  <a:gd name="connsiteX121" fmla="*/ 1260825 w 6095524"/>
                  <a:gd name="connsiteY121" fmla="*/ 1227296 h 1424940"/>
                  <a:gd name="connsiteX122" fmla="*/ 1253109 w 6095524"/>
                  <a:gd name="connsiteY122" fmla="*/ 1226058 h 1424940"/>
                  <a:gd name="connsiteX123" fmla="*/ 1216915 w 6095524"/>
                  <a:gd name="connsiteY123" fmla="*/ 1215962 h 1424940"/>
                  <a:gd name="connsiteX124" fmla="*/ 1125664 w 6095524"/>
                  <a:gd name="connsiteY124" fmla="*/ 1209675 h 1424940"/>
                  <a:gd name="connsiteX125" fmla="*/ 1120045 w 6095524"/>
                  <a:gd name="connsiteY125" fmla="*/ 1208913 h 1424940"/>
                  <a:gd name="connsiteX126" fmla="*/ 1089469 w 6095524"/>
                  <a:gd name="connsiteY126" fmla="*/ 1213961 h 1424940"/>
                  <a:gd name="connsiteX127" fmla="*/ 1074325 w 6095524"/>
                  <a:gd name="connsiteY127" fmla="*/ 1221105 h 1424940"/>
                  <a:gd name="connsiteX128" fmla="*/ 1050703 w 6095524"/>
                  <a:gd name="connsiteY128" fmla="*/ 1228535 h 1424940"/>
                  <a:gd name="connsiteX129" fmla="*/ 1026700 w 6095524"/>
                  <a:gd name="connsiteY129" fmla="*/ 1231297 h 1424940"/>
                  <a:gd name="connsiteX130" fmla="*/ 986409 w 6095524"/>
                  <a:gd name="connsiteY130" fmla="*/ 1220057 h 1424940"/>
                  <a:gd name="connsiteX131" fmla="*/ 971741 w 6095524"/>
                  <a:gd name="connsiteY131" fmla="*/ 1218914 h 1424940"/>
                  <a:gd name="connsiteX132" fmla="*/ 939070 w 6095524"/>
                  <a:gd name="connsiteY132" fmla="*/ 1213485 h 1424940"/>
                  <a:gd name="connsiteX133" fmla="*/ 910495 w 6095524"/>
                  <a:gd name="connsiteY133" fmla="*/ 1213866 h 1424940"/>
                  <a:gd name="connsiteX134" fmla="*/ 887540 w 6095524"/>
                  <a:gd name="connsiteY134" fmla="*/ 1222534 h 1424940"/>
                  <a:gd name="connsiteX135" fmla="*/ 854202 w 6095524"/>
                  <a:gd name="connsiteY135" fmla="*/ 1224248 h 1424940"/>
                  <a:gd name="connsiteX136" fmla="*/ 832675 w 6095524"/>
                  <a:gd name="connsiteY136" fmla="*/ 1217962 h 1424940"/>
                  <a:gd name="connsiteX137" fmla="*/ 828294 w 6095524"/>
                  <a:gd name="connsiteY137" fmla="*/ 1217105 h 1424940"/>
                  <a:gd name="connsiteX138" fmla="*/ 772001 w 6095524"/>
                  <a:gd name="connsiteY138" fmla="*/ 1216723 h 1424940"/>
                  <a:gd name="connsiteX139" fmla="*/ 701707 w 6095524"/>
                  <a:gd name="connsiteY139" fmla="*/ 1235678 h 1424940"/>
                  <a:gd name="connsiteX140" fmla="*/ 690086 w 6095524"/>
                  <a:gd name="connsiteY140" fmla="*/ 1239679 h 1424940"/>
                  <a:gd name="connsiteX141" fmla="*/ 633412 w 6095524"/>
                  <a:gd name="connsiteY141" fmla="*/ 1246632 h 1424940"/>
                  <a:gd name="connsiteX142" fmla="*/ 603028 w 6095524"/>
                  <a:gd name="connsiteY142" fmla="*/ 1253681 h 1424940"/>
                  <a:gd name="connsiteX143" fmla="*/ 581120 w 6095524"/>
                  <a:gd name="connsiteY143" fmla="*/ 1254062 h 1424940"/>
                  <a:gd name="connsiteX144" fmla="*/ 554642 w 6095524"/>
                  <a:gd name="connsiteY144" fmla="*/ 1266539 h 1424940"/>
                  <a:gd name="connsiteX145" fmla="*/ 545973 w 6095524"/>
                  <a:gd name="connsiteY145" fmla="*/ 1271969 h 1424940"/>
                  <a:gd name="connsiteX146" fmla="*/ 535591 w 6095524"/>
                  <a:gd name="connsiteY146" fmla="*/ 1275207 h 1424940"/>
                  <a:gd name="connsiteX147" fmla="*/ 488538 w 6095524"/>
                  <a:gd name="connsiteY147" fmla="*/ 1285494 h 1424940"/>
                  <a:gd name="connsiteX148" fmla="*/ 480155 w 6095524"/>
                  <a:gd name="connsiteY148" fmla="*/ 1291304 h 1424940"/>
                  <a:gd name="connsiteX149" fmla="*/ 474535 w 6095524"/>
                  <a:gd name="connsiteY149" fmla="*/ 1294924 h 1424940"/>
                  <a:gd name="connsiteX150" fmla="*/ 428816 w 6095524"/>
                  <a:gd name="connsiteY150" fmla="*/ 1301020 h 1424940"/>
                  <a:gd name="connsiteX151" fmla="*/ 400241 w 6095524"/>
                  <a:gd name="connsiteY151" fmla="*/ 1318260 h 1424940"/>
                  <a:gd name="connsiteX152" fmla="*/ 392431 w 6095524"/>
                  <a:gd name="connsiteY152" fmla="*/ 1325594 h 1424940"/>
                  <a:gd name="connsiteX153" fmla="*/ 365093 w 6095524"/>
                  <a:gd name="connsiteY153" fmla="*/ 1336643 h 1424940"/>
                  <a:gd name="connsiteX154" fmla="*/ 273177 w 6095524"/>
                  <a:gd name="connsiteY154" fmla="*/ 1357884 h 1424940"/>
                  <a:gd name="connsiteX155" fmla="*/ 246888 w 6095524"/>
                  <a:gd name="connsiteY155" fmla="*/ 1350359 h 1424940"/>
                  <a:gd name="connsiteX156" fmla="*/ 196977 w 6095524"/>
                  <a:gd name="connsiteY156" fmla="*/ 1370552 h 1424940"/>
                  <a:gd name="connsiteX157" fmla="*/ 153352 w 6095524"/>
                  <a:gd name="connsiteY157" fmla="*/ 1381982 h 1424940"/>
                  <a:gd name="connsiteX158" fmla="*/ 137160 w 6095524"/>
                  <a:gd name="connsiteY158" fmla="*/ 1384745 h 1424940"/>
                  <a:gd name="connsiteX159" fmla="*/ 85917 w 6095524"/>
                  <a:gd name="connsiteY159" fmla="*/ 1389793 h 1424940"/>
                  <a:gd name="connsiteX160" fmla="*/ 59532 w 6095524"/>
                  <a:gd name="connsiteY160" fmla="*/ 1401223 h 1424940"/>
                  <a:gd name="connsiteX161" fmla="*/ 30325 w 6095524"/>
                  <a:gd name="connsiteY161" fmla="*/ 1409974 h 1424940"/>
                  <a:gd name="connsiteX162" fmla="*/ 0 w 6095524"/>
                  <a:gd name="connsiteY162" fmla="*/ 1412360 h 1424940"/>
                  <a:gd name="connsiteX163" fmla="*/ 0 w 6095524"/>
                  <a:gd name="connsiteY163" fmla="*/ 1058622 h 1424940"/>
                  <a:gd name="connsiteX164" fmla="*/ 17145 w 6095524"/>
                  <a:gd name="connsiteY164" fmla="*/ 1060228 h 1424940"/>
                  <a:gd name="connsiteX165" fmla="*/ 44672 w 6095524"/>
                  <a:gd name="connsiteY165" fmla="*/ 1066324 h 1424940"/>
                  <a:gd name="connsiteX166" fmla="*/ 84677 w 6095524"/>
                  <a:gd name="connsiteY166" fmla="*/ 1076230 h 1424940"/>
                  <a:gd name="connsiteX167" fmla="*/ 132017 w 6095524"/>
                  <a:gd name="connsiteY167" fmla="*/ 1064990 h 1424940"/>
                  <a:gd name="connsiteX168" fmla="*/ 136779 w 6095524"/>
                  <a:gd name="connsiteY168" fmla="*/ 1060323 h 1424940"/>
                  <a:gd name="connsiteX169" fmla="*/ 187547 w 6095524"/>
                  <a:gd name="connsiteY169" fmla="*/ 1049179 h 1424940"/>
                  <a:gd name="connsiteX170" fmla="*/ 270891 w 6095524"/>
                  <a:gd name="connsiteY170" fmla="*/ 1036415 h 1424940"/>
                  <a:gd name="connsiteX171" fmla="*/ 276320 w 6095524"/>
                  <a:gd name="connsiteY171" fmla="*/ 1035558 h 1424940"/>
                  <a:gd name="connsiteX172" fmla="*/ 323755 w 6095524"/>
                  <a:gd name="connsiteY172" fmla="*/ 1061561 h 1424940"/>
                  <a:gd name="connsiteX173" fmla="*/ 361855 w 6095524"/>
                  <a:gd name="connsiteY173" fmla="*/ 1057942 h 1424940"/>
                  <a:gd name="connsiteX174" fmla="*/ 379571 w 6095524"/>
                  <a:gd name="connsiteY174" fmla="*/ 1039939 h 1424940"/>
                  <a:gd name="connsiteX175" fmla="*/ 430530 w 6095524"/>
                  <a:gd name="connsiteY175" fmla="*/ 1025747 h 1424940"/>
                  <a:gd name="connsiteX176" fmla="*/ 493300 w 6095524"/>
                  <a:gd name="connsiteY176" fmla="*/ 1027176 h 1424940"/>
                  <a:gd name="connsiteX177" fmla="*/ 537782 w 6095524"/>
                  <a:gd name="connsiteY177" fmla="*/ 1025366 h 1424940"/>
                  <a:gd name="connsiteX178" fmla="*/ 562166 w 6095524"/>
                  <a:gd name="connsiteY178" fmla="*/ 1015746 h 1424940"/>
                  <a:gd name="connsiteX179" fmla="*/ 579596 w 6095524"/>
                  <a:gd name="connsiteY179" fmla="*/ 1016699 h 1424940"/>
                  <a:gd name="connsiteX180" fmla="*/ 612362 w 6095524"/>
                  <a:gd name="connsiteY180" fmla="*/ 1023557 h 1424940"/>
                  <a:gd name="connsiteX181" fmla="*/ 716090 w 6095524"/>
                  <a:gd name="connsiteY181" fmla="*/ 1031653 h 1424940"/>
                  <a:gd name="connsiteX182" fmla="*/ 758381 w 6095524"/>
                  <a:gd name="connsiteY182" fmla="*/ 1018985 h 1424940"/>
                  <a:gd name="connsiteX183" fmla="*/ 771049 w 6095524"/>
                  <a:gd name="connsiteY183" fmla="*/ 1018699 h 1424940"/>
                  <a:gd name="connsiteX184" fmla="*/ 799433 w 6095524"/>
                  <a:gd name="connsiteY184" fmla="*/ 1023652 h 1424940"/>
                  <a:gd name="connsiteX185" fmla="*/ 858012 w 6095524"/>
                  <a:gd name="connsiteY185" fmla="*/ 1020318 h 1424940"/>
                  <a:gd name="connsiteX186" fmla="*/ 879634 w 6095524"/>
                  <a:gd name="connsiteY186" fmla="*/ 1015270 h 1424940"/>
                  <a:gd name="connsiteX187" fmla="*/ 891635 w 6095524"/>
                  <a:gd name="connsiteY187" fmla="*/ 1012031 h 1424940"/>
                  <a:gd name="connsiteX188" fmla="*/ 953262 w 6095524"/>
                  <a:gd name="connsiteY188" fmla="*/ 1003078 h 1424940"/>
                  <a:gd name="connsiteX189" fmla="*/ 980694 w 6095524"/>
                  <a:gd name="connsiteY189" fmla="*/ 993458 h 1424940"/>
                  <a:gd name="connsiteX190" fmla="*/ 988124 w 6095524"/>
                  <a:gd name="connsiteY190" fmla="*/ 992029 h 1424940"/>
                  <a:gd name="connsiteX191" fmla="*/ 1028795 w 6095524"/>
                  <a:gd name="connsiteY191" fmla="*/ 996029 h 1424940"/>
                  <a:gd name="connsiteX192" fmla="*/ 1059275 w 6095524"/>
                  <a:gd name="connsiteY192" fmla="*/ 1011555 h 1424940"/>
                  <a:gd name="connsiteX193" fmla="*/ 1065181 w 6095524"/>
                  <a:gd name="connsiteY193" fmla="*/ 1016794 h 1424940"/>
                  <a:gd name="connsiteX194" fmla="*/ 1150144 w 6095524"/>
                  <a:gd name="connsiteY194" fmla="*/ 1014984 h 1424940"/>
                  <a:gd name="connsiteX195" fmla="*/ 1163193 w 6095524"/>
                  <a:gd name="connsiteY195" fmla="*/ 1012793 h 1424940"/>
                  <a:gd name="connsiteX196" fmla="*/ 1226249 w 6095524"/>
                  <a:gd name="connsiteY196" fmla="*/ 1021937 h 1424940"/>
                  <a:gd name="connsiteX197" fmla="*/ 1244632 w 6095524"/>
                  <a:gd name="connsiteY197" fmla="*/ 1023747 h 1424940"/>
                  <a:gd name="connsiteX198" fmla="*/ 1310545 w 6095524"/>
                  <a:gd name="connsiteY198" fmla="*/ 1031939 h 1424940"/>
                  <a:gd name="connsiteX199" fmla="*/ 1319879 w 6095524"/>
                  <a:gd name="connsiteY199" fmla="*/ 1024319 h 1424940"/>
                  <a:gd name="connsiteX200" fmla="*/ 1346740 w 6095524"/>
                  <a:gd name="connsiteY200" fmla="*/ 1005173 h 1424940"/>
                  <a:gd name="connsiteX201" fmla="*/ 1399699 w 6095524"/>
                  <a:gd name="connsiteY201" fmla="*/ 988219 h 1424940"/>
                  <a:gd name="connsiteX202" fmla="*/ 1414082 w 6095524"/>
                  <a:gd name="connsiteY202" fmla="*/ 989171 h 1424940"/>
                  <a:gd name="connsiteX203" fmla="*/ 1450467 w 6095524"/>
                  <a:gd name="connsiteY203" fmla="*/ 1017461 h 1424940"/>
                  <a:gd name="connsiteX204" fmla="*/ 1468184 w 6095524"/>
                  <a:gd name="connsiteY204" fmla="*/ 1028795 h 1424940"/>
                  <a:gd name="connsiteX205" fmla="*/ 1518476 w 6095524"/>
                  <a:gd name="connsiteY205" fmla="*/ 1049655 h 1424940"/>
                  <a:gd name="connsiteX206" fmla="*/ 1522667 w 6095524"/>
                  <a:gd name="connsiteY206" fmla="*/ 1053465 h 1424940"/>
                  <a:gd name="connsiteX207" fmla="*/ 1559814 w 6095524"/>
                  <a:gd name="connsiteY207" fmla="*/ 1098709 h 1424940"/>
                  <a:gd name="connsiteX208" fmla="*/ 1568196 w 6095524"/>
                  <a:gd name="connsiteY208" fmla="*/ 1106424 h 1424940"/>
                  <a:gd name="connsiteX209" fmla="*/ 1578293 w 6095524"/>
                  <a:gd name="connsiteY209" fmla="*/ 1118426 h 1424940"/>
                  <a:gd name="connsiteX210" fmla="*/ 1609820 w 6095524"/>
                  <a:gd name="connsiteY210" fmla="*/ 1141667 h 1424940"/>
                  <a:gd name="connsiteX211" fmla="*/ 1648873 w 6095524"/>
                  <a:gd name="connsiteY211" fmla="*/ 1149096 h 1424940"/>
                  <a:gd name="connsiteX212" fmla="*/ 1696022 w 6095524"/>
                  <a:gd name="connsiteY212" fmla="*/ 1160431 h 1424940"/>
                  <a:gd name="connsiteX213" fmla="*/ 1715739 w 6095524"/>
                  <a:gd name="connsiteY213" fmla="*/ 1168051 h 1424940"/>
                  <a:gd name="connsiteX214" fmla="*/ 1768602 w 6095524"/>
                  <a:gd name="connsiteY214" fmla="*/ 1182529 h 1424940"/>
                  <a:gd name="connsiteX215" fmla="*/ 1806321 w 6095524"/>
                  <a:gd name="connsiteY215" fmla="*/ 1194721 h 1424940"/>
                  <a:gd name="connsiteX216" fmla="*/ 1860709 w 6095524"/>
                  <a:gd name="connsiteY216" fmla="*/ 1201865 h 1424940"/>
                  <a:gd name="connsiteX217" fmla="*/ 1887093 w 6095524"/>
                  <a:gd name="connsiteY217" fmla="*/ 1202150 h 1424940"/>
                  <a:gd name="connsiteX218" fmla="*/ 1935575 w 6095524"/>
                  <a:gd name="connsiteY218" fmla="*/ 1238726 h 1424940"/>
                  <a:gd name="connsiteX219" fmla="*/ 1974247 w 6095524"/>
                  <a:gd name="connsiteY219" fmla="*/ 1262920 h 1424940"/>
                  <a:gd name="connsiteX220" fmla="*/ 2014919 w 6095524"/>
                  <a:gd name="connsiteY220" fmla="*/ 1251204 h 1424940"/>
                  <a:gd name="connsiteX221" fmla="*/ 2025968 w 6095524"/>
                  <a:gd name="connsiteY221" fmla="*/ 1240155 h 1424940"/>
                  <a:gd name="connsiteX222" fmla="*/ 2092643 w 6095524"/>
                  <a:gd name="connsiteY222" fmla="*/ 1229678 h 1424940"/>
                  <a:gd name="connsiteX223" fmla="*/ 2187893 w 6095524"/>
                  <a:gd name="connsiteY223" fmla="*/ 1229297 h 1424940"/>
                  <a:gd name="connsiteX224" fmla="*/ 2346294 w 6095524"/>
                  <a:gd name="connsiteY224" fmla="*/ 1205484 h 1424940"/>
                  <a:gd name="connsiteX225" fmla="*/ 2373916 w 6095524"/>
                  <a:gd name="connsiteY225" fmla="*/ 1194435 h 1424940"/>
                  <a:gd name="connsiteX226" fmla="*/ 2404967 w 6095524"/>
                  <a:gd name="connsiteY226" fmla="*/ 1191673 h 1424940"/>
                  <a:gd name="connsiteX227" fmla="*/ 2416874 w 6095524"/>
                  <a:gd name="connsiteY227" fmla="*/ 1198436 h 1424940"/>
                  <a:gd name="connsiteX228" fmla="*/ 2468975 w 6095524"/>
                  <a:gd name="connsiteY228" fmla="*/ 1208532 h 1424940"/>
                  <a:gd name="connsiteX229" fmla="*/ 2478882 w 6095524"/>
                  <a:gd name="connsiteY229" fmla="*/ 1208723 h 1424940"/>
                  <a:gd name="connsiteX230" fmla="*/ 2512791 w 6095524"/>
                  <a:gd name="connsiteY230" fmla="*/ 1204436 h 1424940"/>
                  <a:gd name="connsiteX231" fmla="*/ 2544223 w 6095524"/>
                  <a:gd name="connsiteY231" fmla="*/ 1201960 h 1424940"/>
                  <a:gd name="connsiteX232" fmla="*/ 2623471 w 6095524"/>
                  <a:gd name="connsiteY232" fmla="*/ 1210056 h 1424940"/>
                  <a:gd name="connsiteX233" fmla="*/ 2684241 w 6095524"/>
                  <a:gd name="connsiteY233" fmla="*/ 1208151 h 1424940"/>
                  <a:gd name="connsiteX234" fmla="*/ 2712244 w 6095524"/>
                  <a:gd name="connsiteY234" fmla="*/ 1210056 h 1424940"/>
                  <a:gd name="connsiteX235" fmla="*/ 2728055 w 6095524"/>
                  <a:gd name="connsiteY235" fmla="*/ 1212914 h 1424940"/>
                  <a:gd name="connsiteX236" fmla="*/ 2763869 w 6095524"/>
                  <a:gd name="connsiteY236" fmla="*/ 1232821 h 1424940"/>
                  <a:gd name="connsiteX237" fmla="*/ 2783491 w 6095524"/>
                  <a:gd name="connsiteY237" fmla="*/ 1237298 h 1424940"/>
                  <a:gd name="connsiteX238" fmla="*/ 2842546 w 6095524"/>
                  <a:gd name="connsiteY238" fmla="*/ 1236917 h 1424940"/>
                  <a:gd name="connsiteX239" fmla="*/ 2931128 w 6095524"/>
                  <a:gd name="connsiteY239" fmla="*/ 1206913 h 1424940"/>
                  <a:gd name="connsiteX240" fmla="*/ 2940368 w 6095524"/>
                  <a:gd name="connsiteY240" fmla="*/ 1202912 h 1424940"/>
                  <a:gd name="connsiteX241" fmla="*/ 2985421 w 6095524"/>
                  <a:gd name="connsiteY241" fmla="*/ 1197959 h 1424940"/>
                  <a:gd name="connsiteX242" fmla="*/ 3015996 w 6095524"/>
                  <a:gd name="connsiteY242" fmla="*/ 1204722 h 1424940"/>
                  <a:gd name="connsiteX243" fmla="*/ 3057621 w 6095524"/>
                  <a:gd name="connsiteY243" fmla="*/ 1218724 h 1424940"/>
                  <a:gd name="connsiteX244" fmla="*/ 3095054 w 6095524"/>
                  <a:gd name="connsiteY244" fmla="*/ 1230440 h 1424940"/>
                  <a:gd name="connsiteX245" fmla="*/ 3122295 w 6095524"/>
                  <a:gd name="connsiteY245" fmla="*/ 1243679 h 1424940"/>
                  <a:gd name="connsiteX246" fmla="*/ 3184589 w 6095524"/>
                  <a:gd name="connsiteY246" fmla="*/ 1253395 h 1424940"/>
                  <a:gd name="connsiteX247" fmla="*/ 3191066 w 6095524"/>
                  <a:gd name="connsiteY247" fmla="*/ 1255014 h 1424940"/>
                  <a:gd name="connsiteX248" fmla="*/ 3237929 w 6095524"/>
                  <a:gd name="connsiteY248" fmla="*/ 1243203 h 1424940"/>
                  <a:gd name="connsiteX249" fmla="*/ 3294221 w 6095524"/>
                  <a:gd name="connsiteY249" fmla="*/ 1231202 h 1424940"/>
                  <a:gd name="connsiteX250" fmla="*/ 3314319 w 6095524"/>
                  <a:gd name="connsiteY250" fmla="*/ 1235297 h 1424940"/>
                  <a:gd name="connsiteX251" fmla="*/ 3341846 w 6095524"/>
                  <a:gd name="connsiteY251" fmla="*/ 1241108 h 1424940"/>
                  <a:gd name="connsiteX252" fmla="*/ 3367373 w 6095524"/>
                  <a:gd name="connsiteY252" fmla="*/ 1238060 h 1424940"/>
                  <a:gd name="connsiteX253" fmla="*/ 3382899 w 6095524"/>
                  <a:gd name="connsiteY253" fmla="*/ 1237774 h 1424940"/>
                  <a:gd name="connsiteX254" fmla="*/ 3453765 w 6095524"/>
                  <a:gd name="connsiteY254" fmla="*/ 1273397 h 1424940"/>
                  <a:gd name="connsiteX255" fmla="*/ 3471767 w 6095524"/>
                  <a:gd name="connsiteY255" fmla="*/ 1276350 h 1424940"/>
                  <a:gd name="connsiteX256" fmla="*/ 3481959 w 6095524"/>
                  <a:gd name="connsiteY256" fmla="*/ 1280732 h 1424940"/>
                  <a:gd name="connsiteX257" fmla="*/ 3543396 w 6095524"/>
                  <a:gd name="connsiteY257" fmla="*/ 1324928 h 1424940"/>
                  <a:gd name="connsiteX258" fmla="*/ 3569494 w 6095524"/>
                  <a:gd name="connsiteY258" fmla="*/ 1333881 h 1424940"/>
                  <a:gd name="connsiteX259" fmla="*/ 3598164 w 6095524"/>
                  <a:gd name="connsiteY259" fmla="*/ 1332071 h 1424940"/>
                  <a:gd name="connsiteX260" fmla="*/ 3614738 w 6095524"/>
                  <a:gd name="connsiteY260" fmla="*/ 1328833 h 1424940"/>
                  <a:gd name="connsiteX261" fmla="*/ 3655886 w 6095524"/>
                  <a:gd name="connsiteY261" fmla="*/ 1300734 h 1424940"/>
                  <a:gd name="connsiteX262" fmla="*/ 3679317 w 6095524"/>
                  <a:gd name="connsiteY262" fmla="*/ 1301687 h 1424940"/>
                  <a:gd name="connsiteX263" fmla="*/ 3715893 w 6095524"/>
                  <a:gd name="connsiteY263" fmla="*/ 1321022 h 1424940"/>
                  <a:gd name="connsiteX264" fmla="*/ 3782282 w 6095524"/>
                  <a:gd name="connsiteY264" fmla="*/ 1329690 h 1424940"/>
                  <a:gd name="connsiteX265" fmla="*/ 3816001 w 6095524"/>
                  <a:gd name="connsiteY265" fmla="*/ 1302639 h 1424940"/>
                  <a:gd name="connsiteX266" fmla="*/ 3833431 w 6095524"/>
                  <a:gd name="connsiteY266" fmla="*/ 1276636 h 1424940"/>
                  <a:gd name="connsiteX267" fmla="*/ 3883819 w 6095524"/>
                  <a:gd name="connsiteY267" fmla="*/ 1246442 h 1424940"/>
                  <a:gd name="connsiteX268" fmla="*/ 3895821 w 6095524"/>
                  <a:gd name="connsiteY268" fmla="*/ 1257681 h 1424940"/>
                  <a:gd name="connsiteX269" fmla="*/ 3932778 w 6095524"/>
                  <a:gd name="connsiteY269" fmla="*/ 1262444 h 1424940"/>
                  <a:gd name="connsiteX270" fmla="*/ 3972782 w 6095524"/>
                  <a:gd name="connsiteY270" fmla="*/ 1262063 h 1424940"/>
                  <a:gd name="connsiteX271" fmla="*/ 4042505 w 6095524"/>
                  <a:gd name="connsiteY271" fmla="*/ 1267111 h 1424940"/>
                  <a:gd name="connsiteX272" fmla="*/ 4088892 w 6095524"/>
                  <a:gd name="connsiteY272" fmla="*/ 1238250 h 1424940"/>
                  <a:gd name="connsiteX273" fmla="*/ 4106609 w 6095524"/>
                  <a:gd name="connsiteY273" fmla="*/ 1226344 h 1424940"/>
                  <a:gd name="connsiteX274" fmla="*/ 4123182 w 6095524"/>
                  <a:gd name="connsiteY274" fmla="*/ 1218724 h 1424940"/>
                  <a:gd name="connsiteX275" fmla="*/ 4142328 w 6095524"/>
                  <a:gd name="connsiteY275" fmla="*/ 1214438 h 1424940"/>
                  <a:gd name="connsiteX276" fmla="*/ 4188524 w 6095524"/>
                  <a:gd name="connsiteY276" fmla="*/ 1198245 h 1424940"/>
                  <a:gd name="connsiteX277" fmla="*/ 4213860 w 6095524"/>
                  <a:gd name="connsiteY277" fmla="*/ 1182338 h 1424940"/>
                  <a:gd name="connsiteX278" fmla="*/ 4270820 w 6095524"/>
                  <a:gd name="connsiteY278" fmla="*/ 1167003 h 1424940"/>
                  <a:gd name="connsiteX279" fmla="*/ 4309587 w 6095524"/>
                  <a:gd name="connsiteY279" fmla="*/ 1153287 h 1424940"/>
                  <a:gd name="connsiteX280" fmla="*/ 4350449 w 6095524"/>
                  <a:gd name="connsiteY280" fmla="*/ 1129665 h 1424940"/>
                  <a:gd name="connsiteX281" fmla="*/ 4356164 w 6095524"/>
                  <a:gd name="connsiteY281" fmla="*/ 1126046 h 1424940"/>
                  <a:gd name="connsiteX282" fmla="*/ 4369880 w 6095524"/>
                  <a:gd name="connsiteY282" fmla="*/ 1110520 h 1424940"/>
                  <a:gd name="connsiteX283" fmla="*/ 4389787 w 6095524"/>
                  <a:gd name="connsiteY283" fmla="*/ 1057085 h 1424940"/>
                  <a:gd name="connsiteX284" fmla="*/ 4395502 w 6095524"/>
                  <a:gd name="connsiteY284" fmla="*/ 1046226 h 1424940"/>
                  <a:gd name="connsiteX285" fmla="*/ 4447413 w 6095524"/>
                  <a:gd name="connsiteY285" fmla="*/ 1009650 h 1424940"/>
                  <a:gd name="connsiteX286" fmla="*/ 4466654 w 6095524"/>
                  <a:gd name="connsiteY286" fmla="*/ 1013079 h 1424940"/>
                  <a:gd name="connsiteX287" fmla="*/ 4487894 w 6095524"/>
                  <a:gd name="connsiteY287" fmla="*/ 1025081 h 1424940"/>
                  <a:gd name="connsiteX288" fmla="*/ 4534472 w 6095524"/>
                  <a:gd name="connsiteY288" fmla="*/ 1028224 h 1424940"/>
                  <a:gd name="connsiteX289" fmla="*/ 4551903 w 6095524"/>
                  <a:gd name="connsiteY289" fmla="*/ 1022033 h 1424940"/>
                  <a:gd name="connsiteX290" fmla="*/ 4582382 w 6095524"/>
                  <a:gd name="connsiteY290" fmla="*/ 1005364 h 1424940"/>
                  <a:gd name="connsiteX291" fmla="*/ 4605909 w 6095524"/>
                  <a:gd name="connsiteY291" fmla="*/ 979551 h 1424940"/>
                  <a:gd name="connsiteX292" fmla="*/ 4640104 w 6095524"/>
                  <a:gd name="connsiteY292" fmla="*/ 936879 h 1424940"/>
                  <a:gd name="connsiteX293" fmla="*/ 4705731 w 6095524"/>
                  <a:gd name="connsiteY293" fmla="*/ 920591 h 1424940"/>
                  <a:gd name="connsiteX294" fmla="*/ 4730973 w 6095524"/>
                  <a:gd name="connsiteY294" fmla="*/ 915162 h 1424940"/>
                  <a:gd name="connsiteX295" fmla="*/ 4822794 w 6095524"/>
                  <a:gd name="connsiteY295" fmla="*/ 892397 h 1424940"/>
                  <a:gd name="connsiteX296" fmla="*/ 4830794 w 6095524"/>
                  <a:gd name="connsiteY296" fmla="*/ 891635 h 1424940"/>
                  <a:gd name="connsiteX297" fmla="*/ 4894421 w 6095524"/>
                  <a:gd name="connsiteY297" fmla="*/ 865442 h 1424940"/>
                  <a:gd name="connsiteX298" fmla="*/ 4909756 w 6095524"/>
                  <a:gd name="connsiteY298" fmla="*/ 858964 h 1424940"/>
                  <a:gd name="connsiteX299" fmla="*/ 4928521 w 6095524"/>
                  <a:gd name="connsiteY299" fmla="*/ 842391 h 1424940"/>
                  <a:gd name="connsiteX300" fmla="*/ 4945857 w 6095524"/>
                  <a:gd name="connsiteY300" fmla="*/ 795623 h 1424940"/>
                  <a:gd name="connsiteX301" fmla="*/ 4966145 w 6095524"/>
                  <a:gd name="connsiteY301" fmla="*/ 774287 h 1424940"/>
                  <a:gd name="connsiteX302" fmla="*/ 4980909 w 6095524"/>
                  <a:gd name="connsiteY302" fmla="*/ 761333 h 1424940"/>
                  <a:gd name="connsiteX303" fmla="*/ 4993862 w 6095524"/>
                  <a:gd name="connsiteY303" fmla="*/ 741712 h 1424940"/>
                  <a:gd name="connsiteX304" fmla="*/ 5006816 w 6095524"/>
                  <a:gd name="connsiteY304" fmla="*/ 694754 h 1424940"/>
                  <a:gd name="connsiteX305" fmla="*/ 5026724 w 6095524"/>
                  <a:gd name="connsiteY305" fmla="*/ 653129 h 1424940"/>
                  <a:gd name="connsiteX306" fmla="*/ 5062538 w 6095524"/>
                  <a:gd name="connsiteY306" fmla="*/ 630079 h 1424940"/>
                  <a:gd name="connsiteX307" fmla="*/ 5084731 w 6095524"/>
                  <a:gd name="connsiteY307" fmla="*/ 617982 h 1424940"/>
                  <a:gd name="connsiteX308" fmla="*/ 5172647 w 6095524"/>
                  <a:gd name="connsiteY308" fmla="*/ 630174 h 1424940"/>
                  <a:gd name="connsiteX309" fmla="*/ 5232654 w 6095524"/>
                  <a:gd name="connsiteY309" fmla="*/ 642080 h 1424940"/>
                  <a:gd name="connsiteX310" fmla="*/ 5252371 w 6095524"/>
                  <a:gd name="connsiteY310" fmla="*/ 637508 h 1424940"/>
                  <a:gd name="connsiteX311" fmla="*/ 5308092 w 6095524"/>
                  <a:gd name="connsiteY311" fmla="*/ 598646 h 1424940"/>
                  <a:gd name="connsiteX312" fmla="*/ 5363147 w 6095524"/>
                  <a:gd name="connsiteY312" fmla="*/ 581311 h 1424940"/>
                  <a:gd name="connsiteX313" fmla="*/ 5404580 w 6095524"/>
                  <a:gd name="connsiteY313" fmla="*/ 576358 h 1424940"/>
                  <a:gd name="connsiteX314" fmla="*/ 5440203 w 6095524"/>
                  <a:gd name="connsiteY314" fmla="*/ 572548 h 1424940"/>
                  <a:gd name="connsiteX315" fmla="*/ 5482971 w 6095524"/>
                  <a:gd name="connsiteY315" fmla="*/ 561880 h 1424940"/>
                  <a:gd name="connsiteX316" fmla="*/ 5507165 w 6095524"/>
                  <a:gd name="connsiteY316" fmla="*/ 550259 h 1424940"/>
                  <a:gd name="connsiteX317" fmla="*/ 5545645 w 6095524"/>
                  <a:gd name="connsiteY317" fmla="*/ 533591 h 1424940"/>
                  <a:gd name="connsiteX318" fmla="*/ 5585079 w 6095524"/>
                  <a:gd name="connsiteY318" fmla="*/ 511969 h 1424940"/>
                  <a:gd name="connsiteX319" fmla="*/ 5615368 w 6095524"/>
                  <a:gd name="connsiteY319" fmla="*/ 481679 h 1424940"/>
                  <a:gd name="connsiteX320" fmla="*/ 5631656 w 6095524"/>
                  <a:gd name="connsiteY320" fmla="*/ 456152 h 1424940"/>
                  <a:gd name="connsiteX321" fmla="*/ 5679377 w 6095524"/>
                  <a:gd name="connsiteY321" fmla="*/ 419576 h 1424940"/>
                  <a:gd name="connsiteX322" fmla="*/ 5722525 w 6095524"/>
                  <a:gd name="connsiteY322" fmla="*/ 350615 h 1424940"/>
                  <a:gd name="connsiteX323" fmla="*/ 5749576 w 6095524"/>
                  <a:gd name="connsiteY323" fmla="*/ 321945 h 1424940"/>
                  <a:gd name="connsiteX324" fmla="*/ 5764911 w 6095524"/>
                  <a:gd name="connsiteY324" fmla="*/ 313849 h 1424940"/>
                  <a:gd name="connsiteX325" fmla="*/ 5791009 w 6095524"/>
                  <a:gd name="connsiteY325" fmla="*/ 293942 h 1424940"/>
                  <a:gd name="connsiteX326" fmla="*/ 5806440 w 6095524"/>
                  <a:gd name="connsiteY326" fmla="*/ 279178 h 1424940"/>
                  <a:gd name="connsiteX327" fmla="*/ 5848636 w 6095524"/>
                  <a:gd name="connsiteY327" fmla="*/ 224885 h 1424940"/>
                  <a:gd name="connsiteX328" fmla="*/ 5861590 w 6095524"/>
                  <a:gd name="connsiteY328" fmla="*/ 208788 h 1424940"/>
                  <a:gd name="connsiteX329" fmla="*/ 5888355 w 6095524"/>
                  <a:gd name="connsiteY329" fmla="*/ 181166 h 1424940"/>
                  <a:gd name="connsiteX330" fmla="*/ 5900071 w 6095524"/>
                  <a:gd name="connsiteY330" fmla="*/ 172784 h 1424940"/>
                  <a:gd name="connsiteX331" fmla="*/ 5920740 w 6095524"/>
                  <a:gd name="connsiteY331" fmla="*/ 150305 h 1424940"/>
                  <a:gd name="connsiteX332" fmla="*/ 5969985 w 6095524"/>
                  <a:gd name="connsiteY332" fmla="*/ 91345 h 1424940"/>
                  <a:gd name="connsiteX333" fmla="*/ 5991130 w 6095524"/>
                  <a:gd name="connsiteY333" fmla="*/ 58293 h 1424940"/>
                  <a:gd name="connsiteX334" fmla="*/ 6033325 w 6095524"/>
                  <a:gd name="connsiteY334" fmla="*/ 33909 h 1424940"/>
                  <a:gd name="connsiteX335" fmla="*/ 6054376 w 6095524"/>
                  <a:gd name="connsiteY335" fmla="*/ 20955 h 1424940"/>
                  <a:gd name="connsiteX336" fmla="*/ 6095524 w 6095524"/>
                  <a:gd name="connsiteY336" fmla="*/ 0 h 1424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6095524" h="1424940">
                    <a:moveTo>
                      <a:pt x="6095524" y="0"/>
                    </a:moveTo>
                    <a:cubicBezTo>
                      <a:pt x="6095524" y="7811"/>
                      <a:pt x="6095524" y="12573"/>
                      <a:pt x="6095524" y="17431"/>
                    </a:cubicBezTo>
                    <a:lnTo>
                      <a:pt x="6095524" y="216290"/>
                    </a:lnTo>
                    <a:lnTo>
                      <a:pt x="6079998" y="230600"/>
                    </a:lnTo>
                    <a:cubicBezTo>
                      <a:pt x="6058567" y="241363"/>
                      <a:pt x="6035706" y="251079"/>
                      <a:pt x="6012751" y="260699"/>
                    </a:cubicBezTo>
                    <a:cubicBezTo>
                      <a:pt x="6006084" y="263462"/>
                      <a:pt x="5998749" y="264986"/>
                      <a:pt x="5992749" y="268700"/>
                    </a:cubicBezTo>
                    <a:cubicBezTo>
                      <a:pt x="5965126" y="285655"/>
                      <a:pt x="5938361" y="303943"/>
                      <a:pt x="5910358" y="320231"/>
                    </a:cubicBezTo>
                    <a:cubicBezTo>
                      <a:pt x="5881497" y="337090"/>
                      <a:pt x="5855684" y="356997"/>
                      <a:pt x="5835777" y="383953"/>
                    </a:cubicBezTo>
                    <a:cubicBezTo>
                      <a:pt x="5817298" y="409004"/>
                      <a:pt x="5799391" y="434435"/>
                      <a:pt x="5781008" y="459581"/>
                    </a:cubicBezTo>
                    <a:cubicBezTo>
                      <a:pt x="5776341" y="465963"/>
                      <a:pt x="5772054" y="473488"/>
                      <a:pt x="5765673" y="477584"/>
                    </a:cubicBezTo>
                    <a:cubicBezTo>
                      <a:pt x="5752433" y="486156"/>
                      <a:pt x="5737955" y="493109"/>
                      <a:pt x="5723763" y="500158"/>
                    </a:cubicBezTo>
                    <a:cubicBezTo>
                      <a:pt x="5711571" y="506159"/>
                      <a:pt x="5698617" y="510635"/>
                      <a:pt x="5686711" y="517112"/>
                    </a:cubicBezTo>
                    <a:cubicBezTo>
                      <a:pt x="5677186" y="522256"/>
                      <a:pt x="5668708" y="529400"/>
                      <a:pt x="5659850" y="535877"/>
                    </a:cubicBezTo>
                    <a:cubicBezTo>
                      <a:pt x="5652135" y="541496"/>
                      <a:pt x="5643658" y="546354"/>
                      <a:pt x="5637181" y="553117"/>
                    </a:cubicBezTo>
                    <a:cubicBezTo>
                      <a:pt x="5621369" y="569500"/>
                      <a:pt x="5605462" y="585597"/>
                      <a:pt x="5585841" y="597694"/>
                    </a:cubicBezTo>
                    <a:cubicBezTo>
                      <a:pt x="5566505" y="609695"/>
                      <a:pt x="5548217" y="623126"/>
                      <a:pt x="5528977" y="635318"/>
                    </a:cubicBezTo>
                    <a:cubicBezTo>
                      <a:pt x="5510117" y="647224"/>
                      <a:pt x="5493067" y="660273"/>
                      <a:pt x="5483256" y="681419"/>
                    </a:cubicBezTo>
                    <a:cubicBezTo>
                      <a:pt x="5478875" y="690753"/>
                      <a:pt x="5472684" y="700945"/>
                      <a:pt x="5464397" y="706374"/>
                    </a:cubicBezTo>
                    <a:cubicBezTo>
                      <a:pt x="5452586" y="714089"/>
                      <a:pt x="5437632" y="716852"/>
                      <a:pt x="5424773" y="723424"/>
                    </a:cubicBezTo>
                    <a:cubicBezTo>
                      <a:pt x="5409628" y="731139"/>
                      <a:pt x="5392103" y="737807"/>
                      <a:pt x="5381815" y="750094"/>
                    </a:cubicBezTo>
                    <a:cubicBezTo>
                      <a:pt x="5372671" y="761048"/>
                      <a:pt x="5363432" y="769620"/>
                      <a:pt x="5351335" y="776573"/>
                    </a:cubicBezTo>
                    <a:cubicBezTo>
                      <a:pt x="5342858" y="781431"/>
                      <a:pt x="5336572" y="790289"/>
                      <a:pt x="5327809" y="794290"/>
                    </a:cubicBezTo>
                    <a:cubicBezTo>
                      <a:pt x="5316284" y="799624"/>
                      <a:pt x="5304663" y="803815"/>
                      <a:pt x="5294566" y="812102"/>
                    </a:cubicBezTo>
                    <a:cubicBezTo>
                      <a:pt x="5284089" y="820674"/>
                      <a:pt x="5272183" y="827437"/>
                      <a:pt x="5261229" y="835438"/>
                    </a:cubicBezTo>
                    <a:cubicBezTo>
                      <a:pt x="5255419" y="839724"/>
                      <a:pt x="5250656" y="845344"/>
                      <a:pt x="5245037" y="849821"/>
                    </a:cubicBezTo>
                    <a:cubicBezTo>
                      <a:pt x="5234750" y="858012"/>
                      <a:pt x="5224272" y="866013"/>
                      <a:pt x="5213699" y="873728"/>
                    </a:cubicBezTo>
                    <a:cubicBezTo>
                      <a:pt x="5203127" y="881444"/>
                      <a:pt x="5193030" y="890397"/>
                      <a:pt x="5181409" y="896017"/>
                    </a:cubicBezTo>
                    <a:cubicBezTo>
                      <a:pt x="5161598" y="905542"/>
                      <a:pt x="5139976" y="911257"/>
                      <a:pt x="5120735" y="921544"/>
                    </a:cubicBezTo>
                    <a:cubicBezTo>
                      <a:pt x="5101209" y="932021"/>
                      <a:pt x="5082826" y="945166"/>
                      <a:pt x="5065490" y="959072"/>
                    </a:cubicBezTo>
                    <a:cubicBezTo>
                      <a:pt x="5051774" y="970026"/>
                      <a:pt x="5038916" y="980885"/>
                      <a:pt x="5021675" y="986504"/>
                    </a:cubicBezTo>
                    <a:cubicBezTo>
                      <a:pt x="5012055" y="989648"/>
                      <a:pt x="5001959" y="996506"/>
                      <a:pt x="4996148" y="1004507"/>
                    </a:cubicBezTo>
                    <a:cubicBezTo>
                      <a:pt x="4983575" y="1021937"/>
                      <a:pt x="4967478" y="1034225"/>
                      <a:pt x="4949285" y="1044702"/>
                    </a:cubicBezTo>
                    <a:cubicBezTo>
                      <a:pt x="4924996" y="1058799"/>
                      <a:pt x="4900993" y="1073182"/>
                      <a:pt x="4876609" y="1086993"/>
                    </a:cubicBezTo>
                    <a:cubicBezTo>
                      <a:pt x="4862227" y="1095185"/>
                      <a:pt x="4847940" y="1103852"/>
                      <a:pt x="4832699" y="1109853"/>
                    </a:cubicBezTo>
                    <a:cubicBezTo>
                      <a:pt x="4801553" y="1122236"/>
                      <a:pt x="4769644" y="1132808"/>
                      <a:pt x="4738211" y="1144334"/>
                    </a:cubicBezTo>
                    <a:cubicBezTo>
                      <a:pt x="4727924" y="1148048"/>
                      <a:pt x="4718209" y="1153382"/>
                      <a:pt x="4707731" y="1156621"/>
                    </a:cubicBezTo>
                    <a:cubicBezTo>
                      <a:pt x="4696396" y="1160145"/>
                      <a:pt x="4684205" y="1161193"/>
                      <a:pt x="4672870" y="1164717"/>
                    </a:cubicBezTo>
                    <a:cubicBezTo>
                      <a:pt x="4654010" y="1170527"/>
                      <a:pt x="4635722" y="1177957"/>
                      <a:pt x="4616863" y="1183862"/>
                    </a:cubicBezTo>
                    <a:cubicBezTo>
                      <a:pt x="4580477" y="1195197"/>
                      <a:pt x="4543996" y="1206056"/>
                      <a:pt x="4507516" y="1216819"/>
                    </a:cubicBezTo>
                    <a:cubicBezTo>
                      <a:pt x="4499706" y="1219105"/>
                      <a:pt x="4491228" y="1219391"/>
                      <a:pt x="4483513" y="1221867"/>
                    </a:cubicBezTo>
                    <a:cubicBezTo>
                      <a:pt x="4463034" y="1228535"/>
                      <a:pt x="4442650" y="1235773"/>
                      <a:pt x="4422362" y="1243108"/>
                    </a:cubicBezTo>
                    <a:cubicBezTo>
                      <a:pt x="4410075" y="1247585"/>
                      <a:pt x="4398073" y="1253109"/>
                      <a:pt x="4385691" y="1257395"/>
                    </a:cubicBezTo>
                    <a:cubicBezTo>
                      <a:pt x="4375785" y="1260824"/>
                      <a:pt x="4365593" y="1263491"/>
                      <a:pt x="4355306" y="1265587"/>
                    </a:cubicBezTo>
                    <a:cubicBezTo>
                      <a:pt x="4346448" y="1267397"/>
                      <a:pt x="4337209" y="1267206"/>
                      <a:pt x="4328446" y="1269397"/>
                    </a:cubicBezTo>
                    <a:cubicBezTo>
                      <a:pt x="4304728" y="1275302"/>
                      <a:pt x="4281297" y="1281970"/>
                      <a:pt x="4257770" y="1288256"/>
                    </a:cubicBezTo>
                    <a:cubicBezTo>
                      <a:pt x="4248341" y="1290733"/>
                      <a:pt x="4238720" y="1292543"/>
                      <a:pt x="4229576" y="1295686"/>
                    </a:cubicBezTo>
                    <a:cubicBezTo>
                      <a:pt x="4205097" y="1303973"/>
                      <a:pt x="4180999" y="1313402"/>
                      <a:pt x="4156424" y="1321213"/>
                    </a:cubicBezTo>
                    <a:cubicBezTo>
                      <a:pt x="4136041" y="1327690"/>
                      <a:pt x="4115086" y="1332357"/>
                      <a:pt x="4094416" y="1338072"/>
                    </a:cubicBezTo>
                    <a:cubicBezTo>
                      <a:pt x="4085653" y="1340549"/>
                      <a:pt x="4077271" y="1344073"/>
                      <a:pt x="4068509" y="1346168"/>
                    </a:cubicBezTo>
                    <a:cubicBezTo>
                      <a:pt x="4048887" y="1350931"/>
                      <a:pt x="4028980" y="1354931"/>
                      <a:pt x="4009263" y="1359694"/>
                    </a:cubicBezTo>
                    <a:cubicBezTo>
                      <a:pt x="3998023" y="1362456"/>
                      <a:pt x="3987165" y="1367409"/>
                      <a:pt x="3975735" y="1369219"/>
                    </a:cubicBezTo>
                    <a:cubicBezTo>
                      <a:pt x="3948589" y="1373505"/>
                      <a:pt x="3921252" y="1376553"/>
                      <a:pt x="3893915" y="1379982"/>
                    </a:cubicBezTo>
                    <a:cubicBezTo>
                      <a:pt x="3865722" y="1383506"/>
                      <a:pt x="3837623" y="1387221"/>
                      <a:pt x="3809428" y="1390364"/>
                    </a:cubicBezTo>
                    <a:cubicBezTo>
                      <a:pt x="3793998" y="1391984"/>
                      <a:pt x="3778472" y="1392269"/>
                      <a:pt x="3763042" y="1393793"/>
                    </a:cubicBezTo>
                    <a:cubicBezTo>
                      <a:pt x="3749516" y="1395127"/>
                      <a:pt x="3736086" y="1397603"/>
                      <a:pt x="3722561" y="1399223"/>
                    </a:cubicBezTo>
                    <a:cubicBezTo>
                      <a:pt x="3710845" y="1400556"/>
                      <a:pt x="3699034" y="1401318"/>
                      <a:pt x="3687318" y="1402652"/>
                    </a:cubicBezTo>
                    <a:cubicBezTo>
                      <a:pt x="3668554" y="1404842"/>
                      <a:pt x="3649885" y="1407319"/>
                      <a:pt x="3631216" y="1409605"/>
                    </a:cubicBezTo>
                    <a:cubicBezTo>
                      <a:pt x="3623406" y="1410462"/>
                      <a:pt x="3615214" y="1412843"/>
                      <a:pt x="3607880" y="1411415"/>
                    </a:cubicBezTo>
                    <a:cubicBezTo>
                      <a:pt x="3589401" y="1407795"/>
                      <a:pt x="3571208" y="1408843"/>
                      <a:pt x="3552825" y="1411319"/>
                    </a:cubicBezTo>
                    <a:cubicBezTo>
                      <a:pt x="3546539" y="1412177"/>
                      <a:pt x="3539776" y="1411986"/>
                      <a:pt x="3533680" y="1410367"/>
                    </a:cubicBezTo>
                    <a:cubicBezTo>
                      <a:pt x="3521202" y="1407128"/>
                      <a:pt x="3509106" y="1402556"/>
                      <a:pt x="3496818" y="1398556"/>
                    </a:cubicBezTo>
                    <a:cubicBezTo>
                      <a:pt x="3495484" y="1398080"/>
                      <a:pt x="3493865" y="1397984"/>
                      <a:pt x="3492437" y="1397699"/>
                    </a:cubicBezTo>
                    <a:cubicBezTo>
                      <a:pt x="3484340" y="1396079"/>
                      <a:pt x="3476340" y="1394460"/>
                      <a:pt x="3468243" y="1393031"/>
                    </a:cubicBezTo>
                    <a:cubicBezTo>
                      <a:pt x="3463862" y="1392269"/>
                      <a:pt x="3459385" y="1392174"/>
                      <a:pt x="3455003" y="1391507"/>
                    </a:cubicBezTo>
                    <a:cubicBezTo>
                      <a:pt x="3438049" y="1388840"/>
                      <a:pt x="3419380" y="1393317"/>
                      <a:pt x="3404711" y="1381792"/>
                    </a:cubicBezTo>
                    <a:cubicBezTo>
                      <a:pt x="3395186" y="1374362"/>
                      <a:pt x="3385947" y="1376077"/>
                      <a:pt x="3375756" y="1377220"/>
                    </a:cubicBezTo>
                    <a:cubicBezTo>
                      <a:pt x="3368040" y="1378077"/>
                      <a:pt x="3360134" y="1377791"/>
                      <a:pt x="3352324" y="1377887"/>
                    </a:cubicBezTo>
                    <a:cubicBezTo>
                      <a:pt x="3338608" y="1378172"/>
                      <a:pt x="3324892" y="1378268"/>
                      <a:pt x="3311176" y="1378744"/>
                    </a:cubicBezTo>
                    <a:cubicBezTo>
                      <a:pt x="3306794" y="1378934"/>
                      <a:pt x="3302318" y="1381316"/>
                      <a:pt x="3298031" y="1380935"/>
                    </a:cubicBezTo>
                    <a:cubicBezTo>
                      <a:pt x="3278219" y="1379125"/>
                      <a:pt x="3258407" y="1376267"/>
                      <a:pt x="3238595" y="1374648"/>
                    </a:cubicBezTo>
                    <a:cubicBezTo>
                      <a:pt x="3227356" y="1373696"/>
                      <a:pt x="3215830" y="1375505"/>
                      <a:pt x="3204686" y="1374172"/>
                    </a:cubicBezTo>
                    <a:cubicBezTo>
                      <a:pt x="3191828" y="1372648"/>
                      <a:pt x="3179255" y="1368743"/>
                      <a:pt x="3166491" y="1366361"/>
                    </a:cubicBezTo>
                    <a:cubicBezTo>
                      <a:pt x="3162967" y="1365695"/>
                      <a:pt x="3159062" y="1366552"/>
                      <a:pt x="3155347" y="1366742"/>
                    </a:cubicBezTo>
                    <a:cubicBezTo>
                      <a:pt x="3151156" y="1366933"/>
                      <a:pt x="3147060" y="1367314"/>
                      <a:pt x="3142869" y="1367409"/>
                    </a:cubicBezTo>
                    <a:cubicBezTo>
                      <a:pt x="3130105" y="1367600"/>
                      <a:pt x="3117342" y="1367314"/>
                      <a:pt x="3104578" y="1367981"/>
                    </a:cubicBezTo>
                    <a:cubicBezTo>
                      <a:pt x="3096768" y="1368362"/>
                      <a:pt x="3088577" y="1372267"/>
                      <a:pt x="3081337" y="1370838"/>
                    </a:cubicBezTo>
                    <a:cubicBezTo>
                      <a:pt x="3066574" y="1368076"/>
                      <a:pt x="3051810" y="1374267"/>
                      <a:pt x="3037047" y="1369124"/>
                    </a:cubicBezTo>
                    <a:cubicBezTo>
                      <a:pt x="3032474" y="1367600"/>
                      <a:pt x="3026188" y="1371410"/>
                      <a:pt x="3020663" y="1371600"/>
                    </a:cubicBezTo>
                    <a:cubicBezTo>
                      <a:pt x="3006852" y="1372076"/>
                      <a:pt x="2993041" y="1371981"/>
                      <a:pt x="2979230" y="1371886"/>
                    </a:cubicBezTo>
                    <a:cubicBezTo>
                      <a:pt x="2966847" y="1371791"/>
                      <a:pt x="2953988" y="1373124"/>
                      <a:pt x="2942082" y="1370457"/>
                    </a:cubicBezTo>
                    <a:cubicBezTo>
                      <a:pt x="2929604" y="1367600"/>
                      <a:pt x="2918365" y="1367981"/>
                      <a:pt x="2906268" y="1371219"/>
                    </a:cubicBezTo>
                    <a:cubicBezTo>
                      <a:pt x="2897981" y="1373410"/>
                      <a:pt x="2889218" y="1373696"/>
                      <a:pt x="2880646" y="1374362"/>
                    </a:cubicBezTo>
                    <a:cubicBezTo>
                      <a:pt x="2871407" y="1375124"/>
                      <a:pt x="2861215" y="1373124"/>
                      <a:pt x="2852833" y="1376267"/>
                    </a:cubicBezTo>
                    <a:cubicBezTo>
                      <a:pt x="2827877" y="1385602"/>
                      <a:pt x="2802255" y="1387602"/>
                      <a:pt x="2776157" y="1387602"/>
                    </a:cubicBezTo>
                    <a:cubicBezTo>
                      <a:pt x="2771394" y="1387602"/>
                      <a:pt x="2766536" y="1386269"/>
                      <a:pt x="2761965" y="1384840"/>
                    </a:cubicBezTo>
                    <a:cubicBezTo>
                      <a:pt x="2735294" y="1376267"/>
                      <a:pt x="2708529" y="1377029"/>
                      <a:pt x="2681383" y="1382268"/>
                    </a:cubicBezTo>
                    <a:cubicBezTo>
                      <a:pt x="2675763" y="1383411"/>
                      <a:pt x="2669477" y="1383602"/>
                      <a:pt x="2663857" y="1382459"/>
                    </a:cubicBezTo>
                    <a:cubicBezTo>
                      <a:pt x="2648045" y="1379125"/>
                      <a:pt x="2632710" y="1373600"/>
                      <a:pt x="2616803" y="1371219"/>
                    </a:cubicBezTo>
                    <a:cubicBezTo>
                      <a:pt x="2590515" y="1367314"/>
                      <a:pt x="2567750" y="1380458"/>
                      <a:pt x="2544223" y="1389031"/>
                    </a:cubicBezTo>
                    <a:cubicBezTo>
                      <a:pt x="2521839" y="1397127"/>
                      <a:pt x="2502789" y="1415415"/>
                      <a:pt x="2476309" y="1411319"/>
                    </a:cubicBezTo>
                    <a:cubicBezTo>
                      <a:pt x="2473643" y="1410938"/>
                      <a:pt x="2470690" y="1413510"/>
                      <a:pt x="2467737" y="1414177"/>
                    </a:cubicBezTo>
                    <a:cubicBezTo>
                      <a:pt x="2459641" y="1415987"/>
                      <a:pt x="2451545" y="1418177"/>
                      <a:pt x="2443353" y="1419035"/>
                    </a:cubicBezTo>
                    <a:cubicBezTo>
                      <a:pt x="2433352" y="1420178"/>
                      <a:pt x="2423160" y="1419797"/>
                      <a:pt x="2413159" y="1420749"/>
                    </a:cubicBezTo>
                    <a:cubicBezTo>
                      <a:pt x="2400300" y="1421892"/>
                      <a:pt x="2387632" y="1424940"/>
                      <a:pt x="2374868" y="1424940"/>
                    </a:cubicBezTo>
                    <a:cubicBezTo>
                      <a:pt x="2364581" y="1424940"/>
                      <a:pt x="2354389" y="1421416"/>
                      <a:pt x="2344198" y="1419701"/>
                    </a:cubicBezTo>
                    <a:cubicBezTo>
                      <a:pt x="2329815" y="1417320"/>
                      <a:pt x="2314003" y="1417987"/>
                      <a:pt x="2301335" y="1411891"/>
                    </a:cubicBezTo>
                    <a:cubicBezTo>
                      <a:pt x="2287810" y="1405414"/>
                      <a:pt x="2274951" y="1402461"/>
                      <a:pt x="2260949" y="1404461"/>
                    </a:cubicBezTo>
                    <a:cubicBezTo>
                      <a:pt x="2256282" y="1405128"/>
                      <a:pt x="2250281" y="1409129"/>
                      <a:pt x="2248186" y="1413224"/>
                    </a:cubicBezTo>
                    <a:cubicBezTo>
                      <a:pt x="2243518" y="1422368"/>
                      <a:pt x="2237137" y="1423988"/>
                      <a:pt x="2228469" y="1420844"/>
                    </a:cubicBezTo>
                    <a:cubicBezTo>
                      <a:pt x="2220944" y="1418177"/>
                      <a:pt x="2211705" y="1416844"/>
                      <a:pt x="2206562" y="1411700"/>
                    </a:cubicBezTo>
                    <a:cubicBezTo>
                      <a:pt x="2191988" y="1397127"/>
                      <a:pt x="2173414" y="1396651"/>
                      <a:pt x="2155317" y="1392746"/>
                    </a:cubicBezTo>
                    <a:cubicBezTo>
                      <a:pt x="2144269" y="1390364"/>
                      <a:pt x="2133981" y="1390269"/>
                      <a:pt x="2122932" y="1391888"/>
                    </a:cubicBezTo>
                    <a:cubicBezTo>
                      <a:pt x="2098930" y="1395508"/>
                      <a:pt x="2075593" y="1390364"/>
                      <a:pt x="2052542" y="1383792"/>
                    </a:cubicBezTo>
                    <a:cubicBezTo>
                      <a:pt x="2037302" y="1379411"/>
                      <a:pt x="2021681" y="1376744"/>
                      <a:pt x="2006537" y="1372267"/>
                    </a:cubicBezTo>
                    <a:cubicBezTo>
                      <a:pt x="1995202" y="1368838"/>
                      <a:pt x="1983868" y="1364742"/>
                      <a:pt x="1973486" y="1359218"/>
                    </a:cubicBezTo>
                    <a:cubicBezTo>
                      <a:pt x="1958435" y="1351121"/>
                      <a:pt x="1945292" y="1338929"/>
                      <a:pt x="1926146" y="1342168"/>
                    </a:cubicBezTo>
                    <a:cubicBezTo>
                      <a:pt x="1909286" y="1345025"/>
                      <a:pt x="1894047" y="1339025"/>
                      <a:pt x="1878616" y="1333310"/>
                    </a:cubicBezTo>
                    <a:cubicBezTo>
                      <a:pt x="1867281" y="1329119"/>
                      <a:pt x="1855948" y="1324832"/>
                      <a:pt x="1844231" y="1322165"/>
                    </a:cubicBezTo>
                    <a:cubicBezTo>
                      <a:pt x="1830324" y="1319022"/>
                      <a:pt x="1814608" y="1320356"/>
                      <a:pt x="1802225" y="1314545"/>
                    </a:cubicBezTo>
                    <a:cubicBezTo>
                      <a:pt x="1789271" y="1308449"/>
                      <a:pt x="1778509" y="1312545"/>
                      <a:pt x="1766983" y="1314260"/>
                    </a:cubicBezTo>
                    <a:cubicBezTo>
                      <a:pt x="1748600" y="1316927"/>
                      <a:pt x="1730311" y="1321880"/>
                      <a:pt x="1711738" y="1315593"/>
                    </a:cubicBezTo>
                    <a:cubicBezTo>
                      <a:pt x="1689164" y="1307973"/>
                      <a:pt x="1666780" y="1299782"/>
                      <a:pt x="1644111" y="1292543"/>
                    </a:cubicBezTo>
                    <a:cubicBezTo>
                      <a:pt x="1635347" y="1289780"/>
                      <a:pt x="1625919" y="1288637"/>
                      <a:pt x="1616774" y="1287399"/>
                    </a:cubicBezTo>
                    <a:cubicBezTo>
                      <a:pt x="1608107" y="1286351"/>
                      <a:pt x="1597725" y="1289018"/>
                      <a:pt x="1591056" y="1285018"/>
                    </a:cubicBezTo>
                    <a:cubicBezTo>
                      <a:pt x="1573911" y="1274731"/>
                      <a:pt x="1556291" y="1269683"/>
                      <a:pt x="1536478" y="1269683"/>
                    </a:cubicBezTo>
                    <a:cubicBezTo>
                      <a:pt x="1529048" y="1269683"/>
                      <a:pt x="1521809" y="1265396"/>
                      <a:pt x="1514285" y="1264634"/>
                    </a:cubicBezTo>
                    <a:cubicBezTo>
                      <a:pt x="1503997" y="1263682"/>
                      <a:pt x="1492186" y="1261110"/>
                      <a:pt x="1483233" y="1264730"/>
                    </a:cubicBezTo>
                    <a:cubicBezTo>
                      <a:pt x="1462183" y="1273302"/>
                      <a:pt x="1445134" y="1266158"/>
                      <a:pt x="1426750" y="1257681"/>
                    </a:cubicBezTo>
                    <a:cubicBezTo>
                      <a:pt x="1408652" y="1249299"/>
                      <a:pt x="1389602" y="1242632"/>
                      <a:pt x="1370362" y="1237107"/>
                    </a:cubicBezTo>
                    <a:cubicBezTo>
                      <a:pt x="1363123" y="1235107"/>
                      <a:pt x="1354456" y="1238441"/>
                      <a:pt x="1346454" y="1239107"/>
                    </a:cubicBezTo>
                    <a:cubicBezTo>
                      <a:pt x="1343596" y="1239298"/>
                      <a:pt x="1340453" y="1239584"/>
                      <a:pt x="1337882" y="1238631"/>
                    </a:cubicBezTo>
                    <a:cubicBezTo>
                      <a:pt x="1313022" y="1229487"/>
                      <a:pt x="1287780" y="1222534"/>
                      <a:pt x="1260825" y="1227296"/>
                    </a:cubicBezTo>
                    <a:cubicBezTo>
                      <a:pt x="1258349" y="1227773"/>
                      <a:pt x="1255586" y="1226725"/>
                      <a:pt x="1253109" y="1226058"/>
                    </a:cubicBezTo>
                    <a:cubicBezTo>
                      <a:pt x="1241012" y="1222629"/>
                      <a:pt x="1229201" y="1217200"/>
                      <a:pt x="1216915" y="1215962"/>
                    </a:cubicBezTo>
                    <a:cubicBezTo>
                      <a:pt x="1186625" y="1212914"/>
                      <a:pt x="1156146" y="1211675"/>
                      <a:pt x="1125664" y="1209675"/>
                    </a:cubicBezTo>
                    <a:cubicBezTo>
                      <a:pt x="1123759" y="1209580"/>
                      <a:pt x="1121759" y="1209580"/>
                      <a:pt x="1120045" y="1208913"/>
                    </a:cubicBezTo>
                    <a:cubicBezTo>
                      <a:pt x="1108805" y="1204817"/>
                      <a:pt x="1098995" y="1206151"/>
                      <a:pt x="1089469" y="1213961"/>
                    </a:cubicBezTo>
                    <a:cubicBezTo>
                      <a:pt x="1085278" y="1217390"/>
                      <a:pt x="1079563" y="1219200"/>
                      <a:pt x="1074325" y="1221105"/>
                    </a:cubicBezTo>
                    <a:cubicBezTo>
                      <a:pt x="1066609" y="1223963"/>
                      <a:pt x="1058704" y="1226725"/>
                      <a:pt x="1050703" y="1228535"/>
                    </a:cubicBezTo>
                    <a:cubicBezTo>
                      <a:pt x="1042797" y="1230249"/>
                      <a:pt x="1034320" y="1232630"/>
                      <a:pt x="1026700" y="1231297"/>
                    </a:cubicBezTo>
                    <a:cubicBezTo>
                      <a:pt x="1012984" y="1228916"/>
                      <a:pt x="999934" y="1223582"/>
                      <a:pt x="986409" y="1220057"/>
                    </a:cubicBezTo>
                    <a:cubicBezTo>
                      <a:pt x="981742" y="1218819"/>
                      <a:pt x="976598" y="1219010"/>
                      <a:pt x="971741" y="1218914"/>
                    </a:cubicBezTo>
                    <a:cubicBezTo>
                      <a:pt x="960596" y="1218629"/>
                      <a:pt x="949166" y="1221391"/>
                      <a:pt x="939070" y="1213485"/>
                    </a:cubicBezTo>
                    <a:cubicBezTo>
                      <a:pt x="929736" y="1206056"/>
                      <a:pt x="920305" y="1208246"/>
                      <a:pt x="910495" y="1213866"/>
                    </a:cubicBezTo>
                    <a:cubicBezTo>
                      <a:pt x="903446" y="1217867"/>
                      <a:pt x="895446" y="1221010"/>
                      <a:pt x="887540" y="1222534"/>
                    </a:cubicBezTo>
                    <a:cubicBezTo>
                      <a:pt x="876681" y="1224629"/>
                      <a:pt x="865918" y="1225487"/>
                      <a:pt x="854202" y="1224248"/>
                    </a:cubicBezTo>
                    <a:cubicBezTo>
                      <a:pt x="845915" y="1223391"/>
                      <a:pt x="839152" y="1223010"/>
                      <a:pt x="832675" y="1217962"/>
                    </a:cubicBezTo>
                    <a:cubicBezTo>
                      <a:pt x="831628" y="1217200"/>
                      <a:pt x="829723" y="1217009"/>
                      <a:pt x="828294" y="1217105"/>
                    </a:cubicBezTo>
                    <a:cubicBezTo>
                      <a:pt x="809530" y="1218724"/>
                      <a:pt x="790956" y="1217867"/>
                      <a:pt x="772001" y="1216723"/>
                    </a:cubicBezTo>
                    <a:cubicBezTo>
                      <a:pt x="747904" y="1215200"/>
                      <a:pt x="722566" y="1219676"/>
                      <a:pt x="701707" y="1235678"/>
                    </a:cubicBezTo>
                    <a:cubicBezTo>
                      <a:pt x="698659" y="1238060"/>
                      <a:pt x="694087" y="1239107"/>
                      <a:pt x="690086" y="1239679"/>
                    </a:cubicBezTo>
                    <a:cubicBezTo>
                      <a:pt x="671227" y="1242155"/>
                      <a:pt x="652272" y="1243870"/>
                      <a:pt x="633412" y="1246632"/>
                    </a:cubicBezTo>
                    <a:cubicBezTo>
                      <a:pt x="623125" y="1248156"/>
                      <a:pt x="612362" y="1249490"/>
                      <a:pt x="603028" y="1253681"/>
                    </a:cubicBezTo>
                    <a:cubicBezTo>
                      <a:pt x="593885" y="1257776"/>
                      <a:pt x="586549" y="1262634"/>
                      <a:pt x="581120" y="1254062"/>
                    </a:cubicBezTo>
                    <a:cubicBezTo>
                      <a:pt x="571406" y="1258634"/>
                      <a:pt x="562927" y="1262444"/>
                      <a:pt x="554642" y="1266539"/>
                    </a:cubicBezTo>
                    <a:cubicBezTo>
                      <a:pt x="551593" y="1268063"/>
                      <a:pt x="549021" y="1270540"/>
                      <a:pt x="545973" y="1271969"/>
                    </a:cubicBezTo>
                    <a:cubicBezTo>
                      <a:pt x="542734" y="1273493"/>
                      <a:pt x="539115" y="1274445"/>
                      <a:pt x="535591" y="1275207"/>
                    </a:cubicBezTo>
                    <a:cubicBezTo>
                      <a:pt x="519874" y="1278636"/>
                      <a:pt x="504158" y="1281779"/>
                      <a:pt x="488538" y="1285494"/>
                    </a:cubicBezTo>
                    <a:cubicBezTo>
                      <a:pt x="485489" y="1286256"/>
                      <a:pt x="482917" y="1289304"/>
                      <a:pt x="480155" y="1291304"/>
                    </a:cubicBezTo>
                    <a:cubicBezTo>
                      <a:pt x="478345" y="1292638"/>
                      <a:pt x="476536" y="1294638"/>
                      <a:pt x="474535" y="1294924"/>
                    </a:cubicBezTo>
                    <a:cubicBezTo>
                      <a:pt x="459295" y="1297210"/>
                      <a:pt x="444151" y="1299877"/>
                      <a:pt x="428816" y="1301020"/>
                    </a:cubicBezTo>
                    <a:cubicBezTo>
                      <a:pt x="415957" y="1301972"/>
                      <a:pt x="403574" y="1301687"/>
                      <a:pt x="400241" y="1318260"/>
                    </a:cubicBezTo>
                    <a:cubicBezTo>
                      <a:pt x="399669" y="1321118"/>
                      <a:pt x="395573" y="1324166"/>
                      <a:pt x="392431" y="1325594"/>
                    </a:cubicBezTo>
                    <a:cubicBezTo>
                      <a:pt x="383477" y="1329690"/>
                      <a:pt x="373951" y="1332452"/>
                      <a:pt x="365093" y="1336643"/>
                    </a:cubicBezTo>
                    <a:cubicBezTo>
                      <a:pt x="336042" y="1350645"/>
                      <a:pt x="305658" y="1359503"/>
                      <a:pt x="273177" y="1357884"/>
                    </a:cubicBezTo>
                    <a:cubicBezTo>
                      <a:pt x="263081" y="1357408"/>
                      <a:pt x="253270" y="1352264"/>
                      <a:pt x="246888" y="1350359"/>
                    </a:cubicBezTo>
                    <a:cubicBezTo>
                      <a:pt x="228506" y="1357884"/>
                      <a:pt x="213075" y="1365123"/>
                      <a:pt x="196977" y="1370552"/>
                    </a:cubicBezTo>
                    <a:cubicBezTo>
                      <a:pt x="182785" y="1375410"/>
                      <a:pt x="167926" y="1378458"/>
                      <a:pt x="153352" y="1381982"/>
                    </a:cubicBezTo>
                    <a:cubicBezTo>
                      <a:pt x="148018" y="1383316"/>
                      <a:pt x="142589" y="1384078"/>
                      <a:pt x="137160" y="1384745"/>
                    </a:cubicBezTo>
                    <a:cubicBezTo>
                      <a:pt x="120206" y="1386840"/>
                      <a:pt x="102489" y="1381792"/>
                      <a:pt x="85917" y="1389793"/>
                    </a:cubicBezTo>
                    <a:cubicBezTo>
                      <a:pt x="77248" y="1393984"/>
                      <a:pt x="68675" y="1399032"/>
                      <a:pt x="59532" y="1401223"/>
                    </a:cubicBezTo>
                    <a:cubicBezTo>
                      <a:pt x="49721" y="1403604"/>
                      <a:pt x="40124" y="1407319"/>
                      <a:pt x="30325" y="1409974"/>
                    </a:cubicBezTo>
                    <a:lnTo>
                      <a:pt x="0" y="1412360"/>
                    </a:lnTo>
                    <a:lnTo>
                      <a:pt x="0" y="1058622"/>
                    </a:lnTo>
                    <a:lnTo>
                      <a:pt x="17145" y="1060228"/>
                    </a:lnTo>
                    <a:cubicBezTo>
                      <a:pt x="26480" y="1061561"/>
                      <a:pt x="35528" y="1066133"/>
                      <a:pt x="44672" y="1066324"/>
                    </a:cubicBezTo>
                    <a:cubicBezTo>
                      <a:pt x="59055" y="1066610"/>
                      <a:pt x="71819" y="1068419"/>
                      <a:pt x="84677" y="1076230"/>
                    </a:cubicBezTo>
                    <a:cubicBezTo>
                      <a:pt x="104108" y="1087946"/>
                      <a:pt x="120110" y="1082993"/>
                      <a:pt x="132017" y="1064990"/>
                    </a:cubicBezTo>
                    <a:cubicBezTo>
                      <a:pt x="133255" y="1063181"/>
                      <a:pt x="134874" y="1060799"/>
                      <a:pt x="136779" y="1060323"/>
                    </a:cubicBezTo>
                    <a:cubicBezTo>
                      <a:pt x="153639" y="1056132"/>
                      <a:pt x="170974" y="1048131"/>
                      <a:pt x="187547" y="1049179"/>
                    </a:cubicBezTo>
                    <a:cubicBezTo>
                      <a:pt x="216789" y="1051084"/>
                      <a:pt x="244316" y="1048798"/>
                      <a:pt x="270891" y="1036415"/>
                    </a:cubicBezTo>
                    <a:cubicBezTo>
                      <a:pt x="272510" y="1035653"/>
                      <a:pt x="274987" y="1034891"/>
                      <a:pt x="276320" y="1035558"/>
                    </a:cubicBezTo>
                    <a:cubicBezTo>
                      <a:pt x="292322" y="1043845"/>
                      <a:pt x="309848" y="1050417"/>
                      <a:pt x="323755" y="1061561"/>
                    </a:cubicBezTo>
                    <a:cubicBezTo>
                      <a:pt x="336995" y="1072134"/>
                      <a:pt x="352997" y="1072229"/>
                      <a:pt x="361855" y="1057942"/>
                    </a:cubicBezTo>
                    <a:cubicBezTo>
                      <a:pt x="366236" y="1050893"/>
                      <a:pt x="372332" y="1042702"/>
                      <a:pt x="379571" y="1039939"/>
                    </a:cubicBezTo>
                    <a:cubicBezTo>
                      <a:pt x="395954" y="1033653"/>
                      <a:pt x="413481" y="1030414"/>
                      <a:pt x="430530" y="1025747"/>
                    </a:cubicBezTo>
                    <a:cubicBezTo>
                      <a:pt x="451581" y="1020032"/>
                      <a:pt x="472345" y="1020032"/>
                      <a:pt x="493300" y="1027176"/>
                    </a:cubicBezTo>
                    <a:cubicBezTo>
                      <a:pt x="508064" y="1032224"/>
                      <a:pt x="523113" y="1032224"/>
                      <a:pt x="537782" y="1025366"/>
                    </a:cubicBezTo>
                    <a:cubicBezTo>
                      <a:pt x="545687" y="1021652"/>
                      <a:pt x="553784" y="1017842"/>
                      <a:pt x="562166" y="1015746"/>
                    </a:cubicBezTo>
                    <a:cubicBezTo>
                      <a:pt x="567595" y="1014412"/>
                      <a:pt x="573881" y="1015651"/>
                      <a:pt x="579596" y="1016699"/>
                    </a:cubicBezTo>
                    <a:cubicBezTo>
                      <a:pt x="590645" y="1018794"/>
                      <a:pt x="602075" y="1025176"/>
                      <a:pt x="612362" y="1023557"/>
                    </a:cubicBezTo>
                    <a:cubicBezTo>
                      <a:pt x="647891" y="1017842"/>
                      <a:pt x="681419" y="1031272"/>
                      <a:pt x="716090" y="1031653"/>
                    </a:cubicBezTo>
                    <a:cubicBezTo>
                      <a:pt x="731806" y="1031843"/>
                      <a:pt x="747332" y="1034891"/>
                      <a:pt x="758381" y="1018985"/>
                    </a:cubicBezTo>
                    <a:cubicBezTo>
                      <a:pt x="759809" y="1016889"/>
                      <a:pt x="766763" y="1018032"/>
                      <a:pt x="771049" y="1018699"/>
                    </a:cubicBezTo>
                    <a:cubicBezTo>
                      <a:pt x="780574" y="1020128"/>
                      <a:pt x="790004" y="1023747"/>
                      <a:pt x="799433" y="1023652"/>
                    </a:cubicBezTo>
                    <a:cubicBezTo>
                      <a:pt x="818960" y="1023557"/>
                      <a:pt x="838581" y="1022033"/>
                      <a:pt x="858012" y="1020318"/>
                    </a:cubicBezTo>
                    <a:cubicBezTo>
                      <a:pt x="865346" y="1019651"/>
                      <a:pt x="872395" y="1017080"/>
                      <a:pt x="879634" y="1015270"/>
                    </a:cubicBezTo>
                    <a:cubicBezTo>
                      <a:pt x="883634" y="1014222"/>
                      <a:pt x="887921" y="1011460"/>
                      <a:pt x="891635" y="1012031"/>
                    </a:cubicBezTo>
                    <a:cubicBezTo>
                      <a:pt x="913162" y="1015365"/>
                      <a:pt x="932879" y="1007174"/>
                      <a:pt x="953262" y="1003078"/>
                    </a:cubicBezTo>
                    <a:cubicBezTo>
                      <a:pt x="962692" y="1001173"/>
                      <a:pt x="971550" y="996601"/>
                      <a:pt x="980694" y="993458"/>
                    </a:cubicBezTo>
                    <a:cubicBezTo>
                      <a:pt x="983075" y="992600"/>
                      <a:pt x="985742" y="991838"/>
                      <a:pt x="988124" y="992029"/>
                    </a:cubicBezTo>
                    <a:cubicBezTo>
                      <a:pt x="1001744" y="993172"/>
                      <a:pt x="1015270" y="994791"/>
                      <a:pt x="1028795" y="996029"/>
                    </a:cubicBezTo>
                    <a:cubicBezTo>
                      <a:pt x="1041083" y="997172"/>
                      <a:pt x="1053465" y="997553"/>
                      <a:pt x="1059275" y="1011555"/>
                    </a:cubicBezTo>
                    <a:cubicBezTo>
                      <a:pt x="1060133" y="1013746"/>
                      <a:pt x="1062990" y="1015365"/>
                      <a:pt x="1065181" y="1016794"/>
                    </a:cubicBezTo>
                    <a:cubicBezTo>
                      <a:pt x="1098995" y="1038797"/>
                      <a:pt x="1117092" y="1038225"/>
                      <a:pt x="1150144" y="1014984"/>
                    </a:cubicBezTo>
                    <a:cubicBezTo>
                      <a:pt x="1153573" y="1012603"/>
                      <a:pt x="1160907" y="1010888"/>
                      <a:pt x="1163193" y="1012793"/>
                    </a:cubicBezTo>
                    <a:cubicBezTo>
                      <a:pt x="1182624" y="1028605"/>
                      <a:pt x="1203865" y="1026890"/>
                      <a:pt x="1226249" y="1021937"/>
                    </a:cubicBezTo>
                    <a:cubicBezTo>
                      <a:pt x="1232059" y="1020604"/>
                      <a:pt x="1240251" y="1020604"/>
                      <a:pt x="1244632" y="1023747"/>
                    </a:cubicBezTo>
                    <a:cubicBezTo>
                      <a:pt x="1265492" y="1038320"/>
                      <a:pt x="1287876" y="1036225"/>
                      <a:pt x="1310545" y="1031939"/>
                    </a:cubicBezTo>
                    <a:cubicBezTo>
                      <a:pt x="1314069" y="1031272"/>
                      <a:pt x="1318356" y="1027652"/>
                      <a:pt x="1319879" y="1024319"/>
                    </a:cubicBezTo>
                    <a:cubicBezTo>
                      <a:pt x="1325309" y="1012508"/>
                      <a:pt x="1335501" y="1008507"/>
                      <a:pt x="1346740" y="1005173"/>
                    </a:cubicBezTo>
                    <a:cubicBezTo>
                      <a:pt x="1364457" y="999744"/>
                      <a:pt x="1381887" y="993362"/>
                      <a:pt x="1399699" y="988219"/>
                    </a:cubicBezTo>
                    <a:cubicBezTo>
                      <a:pt x="1404081" y="986981"/>
                      <a:pt x="1409510" y="987743"/>
                      <a:pt x="1414082" y="989171"/>
                    </a:cubicBezTo>
                    <a:cubicBezTo>
                      <a:pt x="1429703" y="994029"/>
                      <a:pt x="1439609" y="1006221"/>
                      <a:pt x="1450467" y="1017461"/>
                    </a:cubicBezTo>
                    <a:cubicBezTo>
                      <a:pt x="1455230" y="1022414"/>
                      <a:pt x="1461802" y="1025938"/>
                      <a:pt x="1468184" y="1028795"/>
                    </a:cubicBezTo>
                    <a:cubicBezTo>
                      <a:pt x="1484757" y="1036130"/>
                      <a:pt x="1501712" y="1042702"/>
                      <a:pt x="1518476" y="1049655"/>
                    </a:cubicBezTo>
                    <a:cubicBezTo>
                      <a:pt x="1520095" y="1050322"/>
                      <a:pt x="1521428" y="1052036"/>
                      <a:pt x="1522667" y="1053465"/>
                    </a:cubicBezTo>
                    <a:cubicBezTo>
                      <a:pt x="1535049" y="1068515"/>
                      <a:pt x="1547336" y="1083659"/>
                      <a:pt x="1559814" y="1098709"/>
                    </a:cubicBezTo>
                    <a:cubicBezTo>
                      <a:pt x="1562195" y="1101566"/>
                      <a:pt x="1565625" y="1103662"/>
                      <a:pt x="1568196" y="1106424"/>
                    </a:cubicBezTo>
                    <a:cubicBezTo>
                      <a:pt x="1571816" y="1110234"/>
                      <a:pt x="1576388" y="1113854"/>
                      <a:pt x="1578293" y="1118426"/>
                    </a:cubicBezTo>
                    <a:cubicBezTo>
                      <a:pt x="1584198" y="1132808"/>
                      <a:pt x="1595533" y="1139000"/>
                      <a:pt x="1609820" y="1141667"/>
                    </a:cubicBezTo>
                    <a:cubicBezTo>
                      <a:pt x="1622870" y="1144143"/>
                      <a:pt x="1635919" y="1146239"/>
                      <a:pt x="1648873" y="1149096"/>
                    </a:cubicBezTo>
                    <a:cubicBezTo>
                      <a:pt x="1664684" y="1152525"/>
                      <a:pt x="1680401" y="1156240"/>
                      <a:pt x="1696022" y="1160431"/>
                    </a:cubicBezTo>
                    <a:cubicBezTo>
                      <a:pt x="1702784" y="1162241"/>
                      <a:pt x="1709928" y="1164336"/>
                      <a:pt x="1715739" y="1168051"/>
                    </a:cubicBezTo>
                    <a:cubicBezTo>
                      <a:pt x="1732026" y="1178338"/>
                      <a:pt x="1749457" y="1185291"/>
                      <a:pt x="1768602" y="1182529"/>
                    </a:cubicBezTo>
                    <a:cubicBezTo>
                      <a:pt x="1783937" y="1180338"/>
                      <a:pt x="1796796" y="1185958"/>
                      <a:pt x="1806321" y="1194721"/>
                    </a:cubicBezTo>
                    <a:cubicBezTo>
                      <a:pt x="1823657" y="1210628"/>
                      <a:pt x="1842230" y="1207008"/>
                      <a:pt x="1860709" y="1201865"/>
                    </a:cubicBezTo>
                    <a:cubicBezTo>
                      <a:pt x="1870234" y="1199198"/>
                      <a:pt x="1878044" y="1199579"/>
                      <a:pt x="1887093" y="1202150"/>
                    </a:cubicBezTo>
                    <a:cubicBezTo>
                      <a:pt x="1908048" y="1208151"/>
                      <a:pt x="1922050" y="1224439"/>
                      <a:pt x="1935575" y="1238726"/>
                    </a:cubicBezTo>
                    <a:cubicBezTo>
                      <a:pt x="1947101" y="1250918"/>
                      <a:pt x="1960055" y="1257776"/>
                      <a:pt x="1974247" y="1262920"/>
                    </a:cubicBezTo>
                    <a:cubicBezTo>
                      <a:pt x="1992154" y="1269492"/>
                      <a:pt x="2006346" y="1267016"/>
                      <a:pt x="2014919" y="1251204"/>
                    </a:cubicBezTo>
                    <a:cubicBezTo>
                      <a:pt x="2017300" y="1246727"/>
                      <a:pt x="2021491" y="1241488"/>
                      <a:pt x="2025968" y="1240155"/>
                    </a:cubicBezTo>
                    <a:cubicBezTo>
                      <a:pt x="2047589" y="1233488"/>
                      <a:pt x="2069497" y="1223772"/>
                      <a:pt x="2092643" y="1229678"/>
                    </a:cubicBezTo>
                    <a:cubicBezTo>
                      <a:pt x="2124647" y="1237774"/>
                      <a:pt x="2155889" y="1237298"/>
                      <a:pt x="2187893" y="1229297"/>
                    </a:cubicBezTo>
                    <a:cubicBezTo>
                      <a:pt x="2239804" y="1216343"/>
                      <a:pt x="2291715" y="1202627"/>
                      <a:pt x="2346294" y="1205484"/>
                    </a:cubicBezTo>
                    <a:cubicBezTo>
                      <a:pt x="2355342" y="1205960"/>
                      <a:pt x="2366105" y="1200150"/>
                      <a:pt x="2373916" y="1194435"/>
                    </a:cubicBezTo>
                    <a:cubicBezTo>
                      <a:pt x="2388870" y="1183577"/>
                      <a:pt x="2388203" y="1182719"/>
                      <a:pt x="2404967" y="1191673"/>
                    </a:cubicBezTo>
                    <a:cubicBezTo>
                      <a:pt x="2408968" y="1193864"/>
                      <a:pt x="2413921" y="1195197"/>
                      <a:pt x="2416874" y="1198436"/>
                    </a:cubicBezTo>
                    <a:cubicBezTo>
                      <a:pt x="2431923" y="1214914"/>
                      <a:pt x="2450497" y="1210913"/>
                      <a:pt x="2468975" y="1208532"/>
                    </a:cubicBezTo>
                    <a:cubicBezTo>
                      <a:pt x="2472214" y="1208056"/>
                      <a:pt x="2476119" y="1207389"/>
                      <a:pt x="2478882" y="1208723"/>
                    </a:cubicBezTo>
                    <a:cubicBezTo>
                      <a:pt x="2491359" y="1214723"/>
                      <a:pt x="2501932" y="1212628"/>
                      <a:pt x="2512791" y="1204436"/>
                    </a:cubicBezTo>
                    <a:cubicBezTo>
                      <a:pt x="2522220" y="1197388"/>
                      <a:pt x="2533079" y="1193197"/>
                      <a:pt x="2544223" y="1201960"/>
                    </a:cubicBezTo>
                    <a:cubicBezTo>
                      <a:pt x="2568988" y="1221391"/>
                      <a:pt x="2595467" y="1222343"/>
                      <a:pt x="2623471" y="1210056"/>
                    </a:cubicBezTo>
                    <a:cubicBezTo>
                      <a:pt x="2643473" y="1201293"/>
                      <a:pt x="2663190" y="1199293"/>
                      <a:pt x="2684241" y="1208151"/>
                    </a:cubicBezTo>
                    <a:cubicBezTo>
                      <a:pt x="2692337" y="1211580"/>
                      <a:pt x="2702814" y="1209294"/>
                      <a:pt x="2712244" y="1210056"/>
                    </a:cubicBezTo>
                    <a:cubicBezTo>
                      <a:pt x="2717578" y="1210437"/>
                      <a:pt x="2723484" y="1210532"/>
                      <a:pt x="2728055" y="1212914"/>
                    </a:cubicBezTo>
                    <a:cubicBezTo>
                      <a:pt x="2740248" y="1219010"/>
                      <a:pt x="2751582" y="1226820"/>
                      <a:pt x="2763869" y="1232821"/>
                    </a:cubicBezTo>
                    <a:cubicBezTo>
                      <a:pt x="2769775" y="1235678"/>
                      <a:pt x="2776823" y="1237202"/>
                      <a:pt x="2783491" y="1237298"/>
                    </a:cubicBezTo>
                    <a:cubicBezTo>
                      <a:pt x="2803208" y="1237774"/>
                      <a:pt x="2822925" y="1237774"/>
                      <a:pt x="2842546" y="1236917"/>
                    </a:cubicBezTo>
                    <a:cubicBezTo>
                      <a:pt x="2874931" y="1235583"/>
                      <a:pt x="2907792" y="1235297"/>
                      <a:pt x="2931128" y="1206913"/>
                    </a:cubicBezTo>
                    <a:cubicBezTo>
                      <a:pt x="2933034" y="1204627"/>
                      <a:pt x="2937129" y="1203293"/>
                      <a:pt x="2940368" y="1202912"/>
                    </a:cubicBezTo>
                    <a:cubicBezTo>
                      <a:pt x="2955322" y="1201103"/>
                      <a:pt x="2970657" y="1200912"/>
                      <a:pt x="2985421" y="1197959"/>
                    </a:cubicBezTo>
                    <a:cubicBezTo>
                      <a:pt x="2997232" y="1195578"/>
                      <a:pt x="3007043" y="1196340"/>
                      <a:pt x="3015996" y="1204722"/>
                    </a:cubicBezTo>
                    <a:cubicBezTo>
                      <a:pt x="3027712" y="1215771"/>
                      <a:pt x="3042000" y="1222248"/>
                      <a:pt x="3057621" y="1218724"/>
                    </a:cubicBezTo>
                    <a:cubicBezTo>
                      <a:pt x="3073241" y="1215295"/>
                      <a:pt x="3083528" y="1222724"/>
                      <a:pt x="3095054" y="1230440"/>
                    </a:cubicBezTo>
                    <a:cubicBezTo>
                      <a:pt x="3103436" y="1236059"/>
                      <a:pt x="3112961" y="1243108"/>
                      <a:pt x="3122295" y="1243679"/>
                    </a:cubicBezTo>
                    <a:cubicBezTo>
                      <a:pt x="3143441" y="1244917"/>
                      <a:pt x="3161634" y="1264539"/>
                      <a:pt x="3184589" y="1253395"/>
                    </a:cubicBezTo>
                    <a:cubicBezTo>
                      <a:pt x="3186113" y="1252633"/>
                      <a:pt x="3188875" y="1254538"/>
                      <a:pt x="3191066" y="1255014"/>
                    </a:cubicBezTo>
                    <a:cubicBezTo>
                      <a:pt x="3208592" y="1258634"/>
                      <a:pt x="3225070" y="1255109"/>
                      <a:pt x="3237929" y="1243203"/>
                    </a:cubicBezTo>
                    <a:cubicBezTo>
                      <a:pt x="3254788" y="1227677"/>
                      <a:pt x="3273457" y="1226153"/>
                      <a:pt x="3294221" y="1231202"/>
                    </a:cubicBezTo>
                    <a:cubicBezTo>
                      <a:pt x="3300889" y="1232821"/>
                      <a:pt x="3307557" y="1233964"/>
                      <a:pt x="3314319" y="1235297"/>
                    </a:cubicBezTo>
                    <a:cubicBezTo>
                      <a:pt x="3323463" y="1237202"/>
                      <a:pt x="3332703" y="1239203"/>
                      <a:pt x="3341846" y="1241108"/>
                    </a:cubicBezTo>
                    <a:cubicBezTo>
                      <a:pt x="3350705" y="1243013"/>
                      <a:pt x="3360516" y="1246251"/>
                      <a:pt x="3367373" y="1238060"/>
                    </a:cubicBezTo>
                    <a:cubicBezTo>
                      <a:pt x="3373279" y="1231011"/>
                      <a:pt x="3377470" y="1231678"/>
                      <a:pt x="3382899" y="1237774"/>
                    </a:cubicBezTo>
                    <a:cubicBezTo>
                      <a:pt x="3401759" y="1259110"/>
                      <a:pt x="3424619" y="1272445"/>
                      <a:pt x="3453765" y="1273397"/>
                    </a:cubicBezTo>
                    <a:cubicBezTo>
                      <a:pt x="3459766" y="1273588"/>
                      <a:pt x="3465862" y="1274921"/>
                      <a:pt x="3471767" y="1276350"/>
                    </a:cubicBezTo>
                    <a:cubicBezTo>
                      <a:pt x="3475387" y="1277207"/>
                      <a:pt x="3479769" y="1278160"/>
                      <a:pt x="3481959" y="1280732"/>
                    </a:cubicBezTo>
                    <a:cubicBezTo>
                      <a:pt x="3499009" y="1300353"/>
                      <a:pt x="3520250" y="1313974"/>
                      <a:pt x="3543396" y="1324928"/>
                    </a:cubicBezTo>
                    <a:cubicBezTo>
                      <a:pt x="3551682" y="1328833"/>
                      <a:pt x="3560541" y="1332738"/>
                      <a:pt x="3569494" y="1333881"/>
                    </a:cubicBezTo>
                    <a:cubicBezTo>
                      <a:pt x="3578828" y="1335024"/>
                      <a:pt x="3588639" y="1333119"/>
                      <a:pt x="3598164" y="1332071"/>
                    </a:cubicBezTo>
                    <a:cubicBezTo>
                      <a:pt x="3603784" y="1331500"/>
                      <a:pt x="3610261" y="1331595"/>
                      <a:pt x="3614738" y="1328833"/>
                    </a:cubicBezTo>
                    <a:cubicBezTo>
                      <a:pt x="3628930" y="1320165"/>
                      <a:pt x="3642646" y="1310831"/>
                      <a:pt x="3655886" y="1300734"/>
                    </a:cubicBezTo>
                    <a:cubicBezTo>
                      <a:pt x="3667221" y="1292066"/>
                      <a:pt x="3669507" y="1290828"/>
                      <a:pt x="3679317" y="1301687"/>
                    </a:cubicBezTo>
                    <a:cubicBezTo>
                      <a:pt x="3689414" y="1312831"/>
                      <a:pt x="3701987" y="1318641"/>
                      <a:pt x="3715893" y="1321022"/>
                    </a:cubicBezTo>
                    <a:cubicBezTo>
                      <a:pt x="3737896" y="1324737"/>
                      <a:pt x="3760089" y="1327880"/>
                      <a:pt x="3782282" y="1329690"/>
                    </a:cubicBezTo>
                    <a:cubicBezTo>
                      <a:pt x="3802380" y="1331309"/>
                      <a:pt x="3812000" y="1322546"/>
                      <a:pt x="3816001" y="1302639"/>
                    </a:cubicBezTo>
                    <a:cubicBezTo>
                      <a:pt x="3818287" y="1291590"/>
                      <a:pt x="3821240" y="1279588"/>
                      <a:pt x="3833431" y="1276636"/>
                    </a:cubicBezTo>
                    <a:cubicBezTo>
                      <a:pt x="3853339" y="1271873"/>
                      <a:pt x="3874008" y="1269778"/>
                      <a:pt x="3883819" y="1246442"/>
                    </a:cubicBezTo>
                    <a:cubicBezTo>
                      <a:pt x="3889248" y="1251585"/>
                      <a:pt x="3892582" y="1254633"/>
                      <a:pt x="3895821" y="1257681"/>
                    </a:cubicBezTo>
                    <a:cubicBezTo>
                      <a:pt x="3904774" y="1266158"/>
                      <a:pt x="3923347" y="1269778"/>
                      <a:pt x="3932778" y="1262444"/>
                    </a:cubicBezTo>
                    <a:cubicBezTo>
                      <a:pt x="3946684" y="1251776"/>
                      <a:pt x="3959448" y="1253776"/>
                      <a:pt x="3972782" y="1262063"/>
                    </a:cubicBezTo>
                    <a:cubicBezTo>
                      <a:pt x="3995071" y="1275779"/>
                      <a:pt x="4019931" y="1272635"/>
                      <a:pt x="4042505" y="1267111"/>
                    </a:cubicBezTo>
                    <a:cubicBezTo>
                      <a:pt x="4059555" y="1263015"/>
                      <a:pt x="4077748" y="1255490"/>
                      <a:pt x="4088892" y="1238250"/>
                    </a:cubicBezTo>
                    <a:cubicBezTo>
                      <a:pt x="4092416" y="1232726"/>
                      <a:pt x="4100322" y="1229963"/>
                      <a:pt x="4106609" y="1226344"/>
                    </a:cubicBezTo>
                    <a:cubicBezTo>
                      <a:pt x="4111848" y="1223391"/>
                      <a:pt x="4117372" y="1220629"/>
                      <a:pt x="4123182" y="1218724"/>
                    </a:cubicBezTo>
                    <a:cubicBezTo>
                      <a:pt x="4129373" y="1216628"/>
                      <a:pt x="4136232" y="1213580"/>
                      <a:pt x="4142328" y="1214438"/>
                    </a:cubicBezTo>
                    <a:cubicBezTo>
                      <a:pt x="4160806" y="1216914"/>
                      <a:pt x="4175475" y="1212056"/>
                      <a:pt x="4188524" y="1198245"/>
                    </a:cubicBezTo>
                    <a:cubicBezTo>
                      <a:pt x="4195287" y="1191101"/>
                      <a:pt x="4205288" y="1182434"/>
                      <a:pt x="4213860" y="1182338"/>
                    </a:cubicBezTo>
                    <a:cubicBezTo>
                      <a:pt x="4234720" y="1182053"/>
                      <a:pt x="4252055" y="1175195"/>
                      <a:pt x="4270820" y="1167003"/>
                    </a:cubicBezTo>
                    <a:cubicBezTo>
                      <a:pt x="4282916" y="1161764"/>
                      <a:pt x="4296632" y="1158145"/>
                      <a:pt x="4309587" y="1153287"/>
                    </a:cubicBezTo>
                    <a:cubicBezTo>
                      <a:pt x="4324731" y="1147572"/>
                      <a:pt x="4341210" y="1145477"/>
                      <a:pt x="4350449" y="1129665"/>
                    </a:cubicBezTo>
                    <a:cubicBezTo>
                      <a:pt x="4351496" y="1127951"/>
                      <a:pt x="4354640" y="1127665"/>
                      <a:pt x="4356164" y="1126046"/>
                    </a:cubicBezTo>
                    <a:cubicBezTo>
                      <a:pt x="4361021" y="1121093"/>
                      <a:pt x="4367308" y="1116521"/>
                      <a:pt x="4369880" y="1110520"/>
                    </a:cubicBezTo>
                    <a:cubicBezTo>
                      <a:pt x="4377309" y="1092994"/>
                      <a:pt x="4383119" y="1074896"/>
                      <a:pt x="4389787" y="1057085"/>
                    </a:cubicBezTo>
                    <a:cubicBezTo>
                      <a:pt x="4391216" y="1053275"/>
                      <a:pt x="4392549" y="1048417"/>
                      <a:pt x="4395502" y="1046226"/>
                    </a:cubicBezTo>
                    <a:cubicBezTo>
                      <a:pt x="4412552" y="1033653"/>
                      <a:pt x="4429888" y="1021556"/>
                      <a:pt x="4447413" y="1009650"/>
                    </a:cubicBezTo>
                    <a:cubicBezTo>
                      <a:pt x="4454462" y="1004887"/>
                      <a:pt x="4460367" y="1007555"/>
                      <a:pt x="4466654" y="1013079"/>
                    </a:cubicBezTo>
                    <a:cubicBezTo>
                      <a:pt x="4472750" y="1018318"/>
                      <a:pt x="4480275" y="1023747"/>
                      <a:pt x="4487894" y="1025081"/>
                    </a:cubicBezTo>
                    <a:cubicBezTo>
                      <a:pt x="4503135" y="1027652"/>
                      <a:pt x="4518946" y="1028224"/>
                      <a:pt x="4534472" y="1028224"/>
                    </a:cubicBezTo>
                    <a:cubicBezTo>
                      <a:pt x="4540282" y="1028224"/>
                      <a:pt x="4546473" y="1024795"/>
                      <a:pt x="4551903" y="1022033"/>
                    </a:cubicBezTo>
                    <a:cubicBezTo>
                      <a:pt x="4562189" y="1016794"/>
                      <a:pt x="4571714" y="1009745"/>
                      <a:pt x="4582382" y="1005364"/>
                    </a:cubicBezTo>
                    <a:cubicBezTo>
                      <a:pt x="4594765" y="1000316"/>
                      <a:pt x="4602194" y="992219"/>
                      <a:pt x="4605909" y="979551"/>
                    </a:cubicBezTo>
                    <a:cubicBezTo>
                      <a:pt x="4611434" y="960692"/>
                      <a:pt x="4624579" y="947547"/>
                      <a:pt x="4640104" y="936879"/>
                    </a:cubicBezTo>
                    <a:cubicBezTo>
                      <a:pt x="4659821" y="923258"/>
                      <a:pt x="4683348" y="923925"/>
                      <a:pt x="4705731" y="920591"/>
                    </a:cubicBezTo>
                    <a:cubicBezTo>
                      <a:pt x="4714304" y="919353"/>
                      <a:pt x="4723162" y="918305"/>
                      <a:pt x="4730973" y="915162"/>
                    </a:cubicBezTo>
                    <a:cubicBezTo>
                      <a:pt x="4760595" y="903351"/>
                      <a:pt x="4790218" y="892112"/>
                      <a:pt x="4822794" y="892397"/>
                    </a:cubicBezTo>
                    <a:cubicBezTo>
                      <a:pt x="4825460" y="892397"/>
                      <a:pt x="4828128" y="892112"/>
                      <a:pt x="4830794" y="891635"/>
                    </a:cubicBezTo>
                    <a:cubicBezTo>
                      <a:pt x="4853940" y="887730"/>
                      <a:pt x="4877848" y="886206"/>
                      <a:pt x="4894421" y="865442"/>
                    </a:cubicBezTo>
                    <a:cubicBezTo>
                      <a:pt x="4897469" y="861632"/>
                      <a:pt x="4904422" y="860489"/>
                      <a:pt x="4909756" y="858964"/>
                    </a:cubicBezTo>
                    <a:cubicBezTo>
                      <a:pt x="4918996" y="856488"/>
                      <a:pt x="4925188" y="851440"/>
                      <a:pt x="4928521" y="842391"/>
                    </a:cubicBezTo>
                    <a:cubicBezTo>
                      <a:pt x="4934141" y="826770"/>
                      <a:pt x="4940808" y="811435"/>
                      <a:pt x="4945857" y="795623"/>
                    </a:cubicBezTo>
                    <a:cubicBezTo>
                      <a:pt x="4949381" y="784765"/>
                      <a:pt x="4955953" y="778764"/>
                      <a:pt x="4966145" y="774287"/>
                    </a:cubicBezTo>
                    <a:cubicBezTo>
                      <a:pt x="4971860" y="771811"/>
                      <a:pt x="4976813" y="766382"/>
                      <a:pt x="4980909" y="761333"/>
                    </a:cubicBezTo>
                    <a:cubicBezTo>
                      <a:pt x="4985862" y="755237"/>
                      <a:pt x="4988433" y="747141"/>
                      <a:pt x="4993862" y="741712"/>
                    </a:cubicBezTo>
                    <a:cubicBezTo>
                      <a:pt x="5007102" y="728186"/>
                      <a:pt x="5011198" y="713232"/>
                      <a:pt x="5006816" y="694754"/>
                    </a:cubicBezTo>
                    <a:cubicBezTo>
                      <a:pt x="5002911" y="678371"/>
                      <a:pt x="5013198" y="656463"/>
                      <a:pt x="5026724" y="653129"/>
                    </a:cubicBezTo>
                    <a:cubicBezTo>
                      <a:pt x="5041678" y="649414"/>
                      <a:pt x="5051965" y="640271"/>
                      <a:pt x="5062538" y="630079"/>
                    </a:cubicBezTo>
                    <a:cubicBezTo>
                      <a:pt x="5068443" y="624364"/>
                      <a:pt x="5076730" y="619411"/>
                      <a:pt x="5084731" y="617982"/>
                    </a:cubicBezTo>
                    <a:cubicBezTo>
                      <a:pt x="5115116" y="612458"/>
                      <a:pt x="5143786" y="619220"/>
                      <a:pt x="5172647" y="630174"/>
                    </a:cubicBezTo>
                    <a:cubicBezTo>
                      <a:pt x="5191506" y="637318"/>
                      <a:pt x="5212461" y="639223"/>
                      <a:pt x="5232654" y="642080"/>
                    </a:cubicBezTo>
                    <a:cubicBezTo>
                      <a:pt x="5238941" y="642937"/>
                      <a:pt x="5246942" y="641033"/>
                      <a:pt x="5252371" y="637508"/>
                    </a:cubicBezTo>
                    <a:cubicBezTo>
                      <a:pt x="5271421" y="625316"/>
                      <a:pt x="5290376" y="612743"/>
                      <a:pt x="5308092" y="598646"/>
                    </a:cubicBezTo>
                    <a:cubicBezTo>
                      <a:pt x="5324571" y="585407"/>
                      <a:pt x="5343144" y="579882"/>
                      <a:pt x="5363147" y="581311"/>
                    </a:cubicBezTo>
                    <a:cubicBezTo>
                      <a:pt x="5377720" y="582359"/>
                      <a:pt x="5390864" y="579977"/>
                      <a:pt x="5404580" y="576358"/>
                    </a:cubicBezTo>
                    <a:cubicBezTo>
                      <a:pt x="5416010" y="573310"/>
                      <a:pt x="5428583" y="571214"/>
                      <a:pt x="5440203" y="572548"/>
                    </a:cubicBezTo>
                    <a:cubicBezTo>
                      <a:pt x="5456491" y="574453"/>
                      <a:pt x="5469922" y="571691"/>
                      <a:pt x="5482971" y="561880"/>
                    </a:cubicBezTo>
                    <a:cubicBezTo>
                      <a:pt x="5489924" y="556641"/>
                      <a:pt x="5498878" y="553879"/>
                      <a:pt x="5507165" y="550259"/>
                    </a:cubicBezTo>
                    <a:cubicBezTo>
                      <a:pt x="5519928" y="544640"/>
                      <a:pt x="5533168" y="539877"/>
                      <a:pt x="5545645" y="533591"/>
                    </a:cubicBezTo>
                    <a:cubicBezTo>
                      <a:pt x="5559076" y="526923"/>
                      <a:pt x="5571363" y="517684"/>
                      <a:pt x="5585079" y="511969"/>
                    </a:cubicBezTo>
                    <a:cubicBezTo>
                      <a:pt x="5599843" y="505778"/>
                      <a:pt x="5609368" y="496348"/>
                      <a:pt x="5615368" y="481679"/>
                    </a:cubicBezTo>
                    <a:cubicBezTo>
                      <a:pt x="5619179" y="472440"/>
                      <a:pt x="5624417" y="462629"/>
                      <a:pt x="5631656" y="456152"/>
                    </a:cubicBezTo>
                    <a:cubicBezTo>
                      <a:pt x="5646611" y="442913"/>
                      <a:pt x="5664136" y="432625"/>
                      <a:pt x="5679377" y="419576"/>
                    </a:cubicBezTo>
                    <a:cubicBezTo>
                      <a:pt x="5700808" y="401288"/>
                      <a:pt x="5720620" y="381857"/>
                      <a:pt x="5722525" y="350615"/>
                    </a:cubicBezTo>
                    <a:cubicBezTo>
                      <a:pt x="5723572" y="333375"/>
                      <a:pt x="5732716" y="326041"/>
                      <a:pt x="5749576" y="321945"/>
                    </a:cubicBezTo>
                    <a:cubicBezTo>
                      <a:pt x="5755195" y="320612"/>
                      <a:pt x="5763197" y="318040"/>
                      <a:pt x="5764911" y="313849"/>
                    </a:cubicBezTo>
                    <a:cubicBezTo>
                      <a:pt x="5770054" y="301371"/>
                      <a:pt x="5780722" y="298895"/>
                      <a:pt x="5791009" y="293942"/>
                    </a:cubicBezTo>
                    <a:cubicBezTo>
                      <a:pt x="5797201" y="290989"/>
                      <a:pt x="5804821" y="285179"/>
                      <a:pt x="5806440" y="279178"/>
                    </a:cubicBezTo>
                    <a:cubicBezTo>
                      <a:pt x="5813107" y="254889"/>
                      <a:pt x="5831395" y="240602"/>
                      <a:pt x="5848636" y="224885"/>
                    </a:cubicBezTo>
                    <a:cubicBezTo>
                      <a:pt x="5853684" y="220218"/>
                      <a:pt x="5859113" y="214884"/>
                      <a:pt x="5861590" y="208788"/>
                    </a:cubicBezTo>
                    <a:cubicBezTo>
                      <a:pt x="5866829" y="195643"/>
                      <a:pt x="5874639" y="186118"/>
                      <a:pt x="5888355" y="181166"/>
                    </a:cubicBezTo>
                    <a:cubicBezTo>
                      <a:pt x="5892736" y="179642"/>
                      <a:pt x="5896737" y="176117"/>
                      <a:pt x="5900071" y="172784"/>
                    </a:cubicBezTo>
                    <a:cubicBezTo>
                      <a:pt x="5907215" y="165545"/>
                      <a:pt x="5913215" y="157067"/>
                      <a:pt x="5920740" y="150305"/>
                    </a:cubicBezTo>
                    <a:cubicBezTo>
                      <a:pt x="5939885" y="132874"/>
                      <a:pt x="5958840" y="115729"/>
                      <a:pt x="5969985" y="91345"/>
                    </a:cubicBezTo>
                    <a:cubicBezTo>
                      <a:pt x="5975413" y="79439"/>
                      <a:pt x="5981605" y="66485"/>
                      <a:pt x="5991130" y="58293"/>
                    </a:cubicBezTo>
                    <a:cubicBezTo>
                      <a:pt x="6003227" y="47911"/>
                      <a:pt x="6019133" y="42005"/>
                      <a:pt x="6033325" y="33909"/>
                    </a:cubicBezTo>
                    <a:cubicBezTo>
                      <a:pt x="6040469" y="29813"/>
                      <a:pt x="6047137" y="24860"/>
                      <a:pt x="6054376" y="20955"/>
                    </a:cubicBezTo>
                    <a:cubicBezTo>
                      <a:pt x="6067234" y="14097"/>
                      <a:pt x="6080379" y="7715"/>
                      <a:pt x="6095524" y="0"/>
                    </a:cubicBezTo>
                    <a:close/>
                  </a:path>
                </a:pathLst>
              </a:custGeom>
              <a:blipFill>
                <a:blip r:embed="rId2">
                  <a:alphaModFix amt="57000"/>
                </a:blip>
                <a:tile tx="0" ty="0" sx="100000" sy="100000" flip="none" algn="tl"/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5CD75D9-2753-E05B-7710-A43DDA61C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120676"/>
            <a:ext cx="7021513" cy="230832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226802088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7840F61-2311-95AF-DA0A-96713B49C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04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08061B-D2E2-DC6C-9EB3-407256D6B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16364"/>
            <a:ext cx="10905066" cy="542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191144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7F3E7F-91C0-E3CF-2B53-E4A196B8A5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EC2FA-9AFF-DBE9-825A-10D8FDB28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93338"/>
            <a:ext cx="9144000" cy="3274592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7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MCPS SY2024-25 MCAP Literacy &amp; Math Results for Black/African American students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0BE1A1-5E5D-5C70-6D12-FE5558E94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5514052"/>
            <a:ext cx="9144000" cy="6519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7663120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8615A1F-6B91-F420-9DC2-C1D0B652C2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788217"/>
              </p:ext>
            </p:extLst>
          </p:nvPr>
        </p:nvGraphicFramePr>
        <p:xfrm>
          <a:off x="1212508" y="3537627"/>
          <a:ext cx="10905068" cy="3265183"/>
        </p:xfrm>
        <a:graphic>
          <a:graphicData uri="http://schemas.openxmlformats.org/drawingml/2006/table">
            <a:tbl>
              <a:tblPr/>
              <a:tblGrid>
                <a:gridCol w="452582">
                  <a:extLst>
                    <a:ext uri="{9D8B030D-6E8A-4147-A177-3AD203B41FA5}">
                      <a16:colId xmlns:a16="http://schemas.microsoft.com/office/drawing/2014/main" val="1067157799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3846322413"/>
                    </a:ext>
                  </a:extLst>
                </a:gridCol>
                <a:gridCol w="1573261">
                  <a:extLst>
                    <a:ext uri="{9D8B030D-6E8A-4147-A177-3AD203B41FA5}">
                      <a16:colId xmlns:a16="http://schemas.microsoft.com/office/drawing/2014/main" val="2306470002"/>
                    </a:ext>
                  </a:extLst>
                </a:gridCol>
                <a:gridCol w="1346970">
                  <a:extLst>
                    <a:ext uri="{9D8B030D-6E8A-4147-A177-3AD203B41FA5}">
                      <a16:colId xmlns:a16="http://schemas.microsoft.com/office/drawing/2014/main" val="2597345449"/>
                    </a:ext>
                  </a:extLst>
                </a:gridCol>
                <a:gridCol w="1562485">
                  <a:extLst>
                    <a:ext uri="{9D8B030D-6E8A-4147-A177-3AD203B41FA5}">
                      <a16:colId xmlns:a16="http://schemas.microsoft.com/office/drawing/2014/main" val="249525926"/>
                    </a:ext>
                  </a:extLst>
                </a:gridCol>
                <a:gridCol w="614218">
                  <a:extLst>
                    <a:ext uri="{9D8B030D-6E8A-4147-A177-3AD203B41FA5}">
                      <a16:colId xmlns:a16="http://schemas.microsoft.com/office/drawing/2014/main" val="3682451559"/>
                    </a:ext>
                  </a:extLst>
                </a:gridCol>
                <a:gridCol w="721333">
                  <a:extLst>
                    <a:ext uri="{9D8B030D-6E8A-4147-A177-3AD203B41FA5}">
                      <a16:colId xmlns:a16="http://schemas.microsoft.com/office/drawing/2014/main" val="1725489680"/>
                    </a:ext>
                  </a:extLst>
                </a:gridCol>
                <a:gridCol w="744279">
                  <a:extLst>
                    <a:ext uri="{9D8B030D-6E8A-4147-A177-3AD203B41FA5}">
                      <a16:colId xmlns:a16="http://schemas.microsoft.com/office/drawing/2014/main" val="3254834297"/>
                    </a:ext>
                  </a:extLst>
                </a:gridCol>
                <a:gridCol w="452472">
                  <a:extLst>
                    <a:ext uri="{9D8B030D-6E8A-4147-A177-3AD203B41FA5}">
                      <a16:colId xmlns:a16="http://schemas.microsoft.com/office/drawing/2014/main" val="1996746897"/>
                    </a:ext>
                  </a:extLst>
                </a:gridCol>
                <a:gridCol w="528013">
                  <a:extLst>
                    <a:ext uri="{9D8B030D-6E8A-4147-A177-3AD203B41FA5}">
                      <a16:colId xmlns:a16="http://schemas.microsoft.com/office/drawing/2014/main" val="2690219378"/>
                    </a:ext>
                  </a:extLst>
                </a:gridCol>
                <a:gridCol w="592667">
                  <a:extLst>
                    <a:ext uri="{9D8B030D-6E8A-4147-A177-3AD203B41FA5}">
                      <a16:colId xmlns:a16="http://schemas.microsoft.com/office/drawing/2014/main" val="3260559098"/>
                    </a:ext>
                  </a:extLst>
                </a:gridCol>
                <a:gridCol w="592667">
                  <a:extLst>
                    <a:ext uri="{9D8B030D-6E8A-4147-A177-3AD203B41FA5}">
                      <a16:colId xmlns:a16="http://schemas.microsoft.com/office/drawing/2014/main" val="1540742545"/>
                    </a:ext>
                  </a:extLst>
                </a:gridCol>
                <a:gridCol w="775854">
                  <a:extLst>
                    <a:ext uri="{9D8B030D-6E8A-4147-A177-3AD203B41FA5}">
                      <a16:colId xmlns:a16="http://schemas.microsoft.com/office/drawing/2014/main" val="3626014468"/>
                    </a:ext>
                  </a:extLst>
                </a:gridCol>
              </a:tblGrid>
              <a:tr h="360526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Year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LEA Name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School Name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Assessment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Student Group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Tested Count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Proficient Count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Proficient Pct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Level 1 Pct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Level 2 Pct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Level 3 Pct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Level 4 Pct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Create Date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538730"/>
                  </a:ext>
                </a:extLst>
              </a:tr>
              <a:tr h="21793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Mathematics 03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2375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964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40.6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20.5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38.9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38.0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268797"/>
                  </a:ext>
                </a:extLst>
              </a:tr>
              <a:tr h="21793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Mathematics 04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2416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784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32.5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19.7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47.8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30.3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7182050"/>
                  </a:ext>
                </a:extLst>
              </a:tr>
              <a:tr h="21793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Mathematics 05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2532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769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30.4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15.3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54.3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29.3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5908407"/>
                  </a:ext>
                </a:extLst>
              </a:tr>
              <a:tr h="21793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Mathematics 06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2524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463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18.3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29.6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52.1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17.8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3389909"/>
                  </a:ext>
                </a:extLst>
              </a:tr>
              <a:tr h="21793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Mathematics 07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2043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157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7.7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50.6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41.8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7.5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238700"/>
                  </a:ext>
                </a:extLst>
              </a:tr>
              <a:tr h="21793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Mathematics 08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1348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*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51.4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46.2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1482124"/>
                  </a:ext>
                </a:extLst>
              </a:tr>
              <a:tr h="21793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Mathematics 3-5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7323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2517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34.4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18.4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47.2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32.4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7144285"/>
                  </a:ext>
                </a:extLst>
              </a:tr>
              <a:tr h="21793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Mathematics 3-8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13238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3169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23.9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28.9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47.2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22.7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923779"/>
                  </a:ext>
                </a:extLst>
              </a:tr>
              <a:tr h="21793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Mathematics 6-8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5915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652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11.0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41.8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47.2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10.7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2190987"/>
                  </a:ext>
                </a:extLst>
              </a:tr>
              <a:tr h="21793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Algebra 1  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2386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364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15.3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24.1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60.6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15.1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8595909"/>
                  </a:ext>
                </a:extLst>
              </a:tr>
              <a:tr h="21793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Algebra 2  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*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*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*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*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*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*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*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61489"/>
                  </a:ext>
                </a:extLst>
              </a:tr>
              <a:tr h="21793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Geometry  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377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135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35.8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8.2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56.0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33.7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3450457"/>
                  </a:ext>
                </a:extLst>
              </a:tr>
              <a:tr h="289497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 Mathematics All Grades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16010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3672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22.9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27.7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49.4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21.9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195" marR="5195" marT="5195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61077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C7AA00F-06D4-DDEC-91CE-3AF097D354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663772"/>
              </p:ext>
            </p:extLst>
          </p:nvPr>
        </p:nvGraphicFramePr>
        <p:xfrm>
          <a:off x="1212507" y="121029"/>
          <a:ext cx="10905068" cy="3307971"/>
        </p:xfrm>
        <a:graphic>
          <a:graphicData uri="http://schemas.openxmlformats.org/drawingml/2006/table">
            <a:tbl>
              <a:tblPr/>
              <a:tblGrid>
                <a:gridCol w="443381">
                  <a:extLst>
                    <a:ext uri="{9D8B030D-6E8A-4147-A177-3AD203B41FA5}">
                      <a16:colId xmlns:a16="http://schemas.microsoft.com/office/drawing/2014/main" val="413646196"/>
                    </a:ext>
                  </a:extLst>
                </a:gridCol>
                <a:gridCol w="928990">
                  <a:extLst>
                    <a:ext uri="{9D8B030D-6E8A-4147-A177-3AD203B41FA5}">
                      <a16:colId xmlns:a16="http://schemas.microsoft.com/office/drawing/2014/main" val="4226125811"/>
                    </a:ext>
                  </a:extLst>
                </a:gridCol>
                <a:gridCol w="1509607">
                  <a:extLst>
                    <a:ext uri="{9D8B030D-6E8A-4147-A177-3AD203B41FA5}">
                      <a16:colId xmlns:a16="http://schemas.microsoft.com/office/drawing/2014/main" val="1454726200"/>
                    </a:ext>
                  </a:extLst>
                </a:gridCol>
                <a:gridCol w="1525070">
                  <a:extLst>
                    <a:ext uri="{9D8B030D-6E8A-4147-A177-3AD203B41FA5}">
                      <a16:colId xmlns:a16="http://schemas.microsoft.com/office/drawing/2014/main" val="796658220"/>
                    </a:ext>
                  </a:extLst>
                </a:gridCol>
                <a:gridCol w="1540989">
                  <a:extLst>
                    <a:ext uri="{9D8B030D-6E8A-4147-A177-3AD203B41FA5}">
                      <a16:colId xmlns:a16="http://schemas.microsoft.com/office/drawing/2014/main" val="2467817715"/>
                    </a:ext>
                  </a:extLst>
                </a:gridCol>
                <a:gridCol w="625017">
                  <a:extLst>
                    <a:ext uri="{9D8B030D-6E8A-4147-A177-3AD203B41FA5}">
                      <a16:colId xmlns:a16="http://schemas.microsoft.com/office/drawing/2014/main" val="1274218814"/>
                    </a:ext>
                  </a:extLst>
                </a:gridCol>
                <a:gridCol w="688593">
                  <a:extLst>
                    <a:ext uri="{9D8B030D-6E8A-4147-A177-3AD203B41FA5}">
                      <a16:colId xmlns:a16="http://schemas.microsoft.com/office/drawing/2014/main" val="2552107646"/>
                    </a:ext>
                  </a:extLst>
                </a:gridCol>
                <a:gridCol w="687544">
                  <a:extLst>
                    <a:ext uri="{9D8B030D-6E8A-4147-A177-3AD203B41FA5}">
                      <a16:colId xmlns:a16="http://schemas.microsoft.com/office/drawing/2014/main" val="3490354851"/>
                    </a:ext>
                  </a:extLst>
                </a:gridCol>
                <a:gridCol w="548949">
                  <a:extLst>
                    <a:ext uri="{9D8B030D-6E8A-4147-A177-3AD203B41FA5}">
                      <a16:colId xmlns:a16="http://schemas.microsoft.com/office/drawing/2014/main" val="4071499587"/>
                    </a:ext>
                  </a:extLst>
                </a:gridCol>
                <a:gridCol w="559505">
                  <a:extLst>
                    <a:ext uri="{9D8B030D-6E8A-4147-A177-3AD203B41FA5}">
                      <a16:colId xmlns:a16="http://schemas.microsoft.com/office/drawing/2014/main" val="1898273597"/>
                    </a:ext>
                  </a:extLst>
                </a:gridCol>
                <a:gridCol w="608164">
                  <a:extLst>
                    <a:ext uri="{9D8B030D-6E8A-4147-A177-3AD203B41FA5}">
                      <a16:colId xmlns:a16="http://schemas.microsoft.com/office/drawing/2014/main" val="2962054120"/>
                    </a:ext>
                  </a:extLst>
                </a:gridCol>
                <a:gridCol w="581912">
                  <a:extLst>
                    <a:ext uri="{9D8B030D-6E8A-4147-A177-3AD203B41FA5}">
                      <a16:colId xmlns:a16="http://schemas.microsoft.com/office/drawing/2014/main" val="4290809887"/>
                    </a:ext>
                  </a:extLst>
                </a:gridCol>
                <a:gridCol w="657347">
                  <a:extLst>
                    <a:ext uri="{9D8B030D-6E8A-4147-A177-3AD203B41FA5}">
                      <a16:colId xmlns:a16="http://schemas.microsoft.com/office/drawing/2014/main" val="3064747022"/>
                    </a:ext>
                  </a:extLst>
                </a:gridCol>
              </a:tblGrid>
              <a:tr h="300300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Year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LEA Name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School Name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Assessment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Student Group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Tested Count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Proficient Count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Proficient Pct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Level 1 Pct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Level 2 Pct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Level 3 Pct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Level 4 Pct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9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Create Date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511796"/>
                  </a:ext>
                </a:extLst>
              </a:tr>
              <a:tr h="273833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English Language Arts 03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2321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1103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47.5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6.1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46.4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44.4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22598"/>
                  </a:ext>
                </a:extLst>
              </a:tr>
              <a:tr h="273833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English Language Arts 04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2378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1075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45.2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10.1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44.7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39.0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6.2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6206661"/>
                  </a:ext>
                </a:extLst>
              </a:tr>
              <a:tr h="273833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English Language Arts 05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2486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1071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43.1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11.3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45.6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40.1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191608"/>
                  </a:ext>
                </a:extLst>
              </a:tr>
              <a:tr h="273833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English Language Arts 06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2502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1207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48.2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7.4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44.3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44.1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6903764"/>
                  </a:ext>
                </a:extLst>
              </a:tr>
              <a:tr h="273833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English Language Arts 07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2428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1225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50.5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6.3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43.3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46.2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820855"/>
                  </a:ext>
                </a:extLst>
              </a:tr>
              <a:tr h="273833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English Language Arts 08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2499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1089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43.6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12.9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43.5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40.9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747410"/>
                  </a:ext>
                </a:extLst>
              </a:tr>
              <a:tr h="273833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English Language Arts 10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2806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1644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58.6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5.1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36.3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50.6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8.0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911946"/>
                  </a:ext>
                </a:extLst>
              </a:tr>
              <a:tr h="263764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English Language Arts 3-5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7185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3249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45.2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9.2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45.5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41.1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5918345"/>
                  </a:ext>
                </a:extLst>
              </a:tr>
              <a:tr h="273833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English Language Arts 3-8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14614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6770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46.3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9.1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44.6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42.4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2691820"/>
                  </a:ext>
                </a:extLst>
              </a:tr>
              <a:tr h="273833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English Language Arts 6-8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7429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3521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47.4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8.9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43.7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43.7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6639486"/>
                  </a:ext>
                </a:extLst>
              </a:tr>
              <a:tr h="273833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Montgomery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All Montgomery Schools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 English Language Arts All Grades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Black/African American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17420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8414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000" b="1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48.3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8.4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43.3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43.7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&lt;= 5.0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343334"/>
                          </a:solidFill>
                          <a:effectLst/>
                          <a:latin typeface="Montserrat" panose="00000500000000000000" pitchFamily="2" charset="0"/>
                        </a:rPr>
                        <a:t>20250808</a:t>
                      </a:r>
                    </a:p>
                  </a:txBody>
                  <a:tcPr marL="5090" marR="5090" marT="5090" marB="0">
                    <a:lnL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F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9198569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EC47F13-34C1-8C38-4B68-9F9E6C8B3FF3}"/>
              </a:ext>
            </a:extLst>
          </p:cNvPr>
          <p:cNvSpPr txBox="1"/>
          <p:nvPr/>
        </p:nvSpPr>
        <p:spPr>
          <a:xfrm>
            <a:off x="74424" y="2551837"/>
            <a:ext cx="1010093" cy="175432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MCPS MCAP</a:t>
            </a:r>
          </a:p>
          <a:p>
            <a:r>
              <a:rPr lang="en-US" dirty="0"/>
              <a:t>Scores from SY 2024-2025</a:t>
            </a:r>
          </a:p>
        </p:txBody>
      </p:sp>
    </p:spTree>
    <p:extLst>
      <p:ext uri="{BB962C8B-B14F-4D97-AF65-F5344CB8AC3E}">
        <p14:creationId xmlns:p14="http://schemas.microsoft.com/office/powerpoint/2010/main" val="1389855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3A606ED-D2B2-57A9-E6CA-94D56D502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93338"/>
            <a:ext cx="9144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7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Maryland Statewide SY2024-25 MCAP Results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4C83E-A733-9A03-112A-DB87E26120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5514052"/>
            <a:ext cx="9144000" cy="6519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2854034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FB47728-1389-6BD9-13CE-3EBA749885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270"/>
          <a:stretch>
            <a:fillRect/>
          </a:stretch>
        </p:blipFill>
        <p:spPr bwMode="auto">
          <a:xfrm>
            <a:off x="2646710" y="468351"/>
            <a:ext cx="9450238" cy="536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989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CE4726BF-3CAF-0F87-D0D3-75C99BF415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1" b="-1"/>
          <a:stretch>
            <a:fillRect/>
          </a:stretch>
        </p:blipFill>
        <p:spPr bwMode="auto">
          <a:xfrm>
            <a:off x="2790287" y="869796"/>
            <a:ext cx="9401713" cy="547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227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FAD4A5-3CDA-3619-7AC1-D56D226A9D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1E547C3-7BD9-E0FB-4A28-8C78FA80CC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387" y="499653"/>
            <a:ext cx="10393225" cy="58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70805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D4FFE7F-D1A4-C87E-AD37-DD11487E7A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755" y="509180"/>
            <a:ext cx="10488489" cy="583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534497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92774-9B2B-309D-7F6B-3B1CB5530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C7B391-56B9-B7E9-C760-49CAAADB2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992" y="437732"/>
            <a:ext cx="10498015" cy="598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29448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Slide background fill">
            <a:extLst>
              <a:ext uri="{FF2B5EF4-FFF2-40B4-BE49-F238E27FC236}">
                <a16:creationId xmlns:a16="http://schemas.microsoft.com/office/drawing/2014/main" id="{1D63C574-BFD2-41A1-A567-B0C3CC7FD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olor 2">
            <a:extLst>
              <a:ext uri="{FF2B5EF4-FFF2-40B4-BE49-F238E27FC236}">
                <a16:creationId xmlns:a16="http://schemas.microsoft.com/office/drawing/2014/main" id="{E2A46BAB-8C31-42B2-90E8-B26DD3E8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3F7A3C7-0737-4E57-B30E-8EEFE638B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4707053" cy="6858000"/>
            <a:chOff x="651279" y="598259"/>
            <a:chExt cx="10889442" cy="5680742"/>
          </a:xfrm>
        </p:grpSpPr>
        <p:sp>
          <p:nvSpPr>
            <p:cNvPr id="34" name="Color">
              <a:extLst>
                <a:ext uri="{FF2B5EF4-FFF2-40B4-BE49-F238E27FC236}">
                  <a16:creationId xmlns:a16="http://schemas.microsoft.com/office/drawing/2014/main" id="{3BE6D516-DFC6-4698-B3F1-5F591C1130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Color">
              <a:extLst>
                <a:ext uri="{FF2B5EF4-FFF2-40B4-BE49-F238E27FC236}">
                  <a16:creationId xmlns:a16="http://schemas.microsoft.com/office/drawing/2014/main" id="{C2580FB0-D146-458C-AF1B-8E8BBF6BBA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B54D1E8-EE87-B8D6-EDA6-E8456DCDB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385" y="841248"/>
            <a:ext cx="3515244" cy="5340097"/>
          </a:xfrm>
        </p:spPr>
        <p:txBody>
          <a:bodyPr anchor="ctr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Welcome to all our New and Returning NAACP-MC Parents’ Council Reps!</a:t>
            </a: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F540FDAE-D1A8-5E8B-8619-1B9321A82A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8450661"/>
              </p:ext>
            </p:extLst>
          </p:nvPr>
        </p:nvGraphicFramePr>
        <p:xfrm>
          <a:off x="6218159" y="244221"/>
          <a:ext cx="4980478" cy="6534150"/>
        </p:xfrm>
        <a:graphic>
          <a:graphicData uri="http://schemas.openxmlformats.org/drawingml/2006/table">
            <a:tbl>
              <a:tblPr/>
              <a:tblGrid>
                <a:gridCol w="3921411">
                  <a:extLst>
                    <a:ext uri="{9D8B030D-6E8A-4147-A177-3AD203B41FA5}">
                      <a16:colId xmlns:a16="http://schemas.microsoft.com/office/drawing/2014/main" val="3074897181"/>
                    </a:ext>
                  </a:extLst>
                </a:gridCol>
                <a:gridCol w="1059067">
                  <a:extLst>
                    <a:ext uri="{9D8B030D-6E8A-4147-A177-3AD203B41FA5}">
                      <a16:colId xmlns:a16="http://schemas.microsoft.com/office/drawing/2014/main" val="789701637"/>
                    </a:ext>
                  </a:extLst>
                </a:gridCol>
              </a:tblGrid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School Level/Experience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Count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18461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Elementary School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030991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New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6059112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year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605629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 years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2155360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 or more years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30190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High School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003155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New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34952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year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3209534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 years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586797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 or more years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9733941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 School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440490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New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6992498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year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06873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 years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225589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 or more years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890315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Not Applicable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714693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New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35280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 year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5269467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 or more years</a:t>
                      </a:r>
                    </a:p>
                  </a:txBody>
                  <a:tcPr marL="7620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541907"/>
                  </a:ext>
                </a:extLst>
              </a:tr>
              <a:tr h="22672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Grand Total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0614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8473446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2795FC-4C77-91FD-846E-5C25F6470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4FF027-4EFF-09D6-A734-127B7B4C7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334" y="447259"/>
            <a:ext cx="10431331" cy="596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379619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F4E6AA-8FA9-C603-3817-9DDD104D45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0B56C0-2E8D-0E2E-D915-A12175CC9B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861" y="485364"/>
            <a:ext cx="10412278" cy="588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425778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36E9BC-1D1D-CA03-4C91-50774BF78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93338"/>
            <a:ext cx="9144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7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MCPS SY2024-25 MCAP Results for Black/African American students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247737-E67D-52A1-0C77-DA07AA4713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5514052"/>
            <a:ext cx="9144000" cy="6519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005824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6F107A-DD02-2776-9D0D-F9AAEE4A03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169D286-F4D7-4C8B-A6BD-D05384C7F1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39E8235E-135E-4261-8F54-2B316E493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610728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D4ED8EC3-4D57-4620-93CE-4E6661F09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343079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CB34A-2F40-4F41-8488-A134C1C15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5" y="340424"/>
            <a:ext cx="4630139" cy="5265795"/>
          </a:xfrm>
          <a:custGeom>
            <a:avLst/>
            <a:gdLst>
              <a:gd name="connsiteX0" fmla="*/ 0 w 4630139"/>
              <a:gd name="connsiteY0" fmla="*/ 0 h 5265795"/>
              <a:gd name="connsiteX1" fmla="*/ 4630139 w 4630139"/>
              <a:gd name="connsiteY1" fmla="*/ 0 h 5265795"/>
              <a:gd name="connsiteX2" fmla="*/ 4630139 w 4630139"/>
              <a:gd name="connsiteY2" fmla="*/ 5265795 h 5265795"/>
              <a:gd name="connsiteX3" fmla="*/ 0 w 4630139"/>
              <a:gd name="connsiteY3" fmla="*/ 5265795 h 526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0139" h="5265795">
                <a:moveTo>
                  <a:pt x="0" y="0"/>
                </a:moveTo>
                <a:lnTo>
                  <a:pt x="4630139" y="0"/>
                </a:lnTo>
                <a:lnTo>
                  <a:pt x="4630139" y="5265795"/>
                </a:lnTo>
                <a:lnTo>
                  <a:pt x="0" y="52657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 descr="Chart&#10;&#10;AI-generated content may be incorrect.">
            <a:extLst>
              <a:ext uri="{FF2B5EF4-FFF2-40B4-BE49-F238E27FC236}">
                <a16:creationId xmlns:a16="http://schemas.microsoft.com/office/drawing/2014/main" id="{D2189F31-69C7-043E-9A2E-3F0FE2356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12" y="1096082"/>
            <a:ext cx="3977530" cy="3569832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78382DC-4207-465E-B379-1E16448AA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1780" y="1071563"/>
            <a:ext cx="7290218" cy="5242298"/>
          </a:xfrm>
          <a:custGeom>
            <a:avLst/>
            <a:gdLst>
              <a:gd name="connsiteX0" fmla="*/ 0 w 7290218"/>
              <a:gd name="connsiteY0" fmla="*/ 0 h 5242298"/>
              <a:gd name="connsiteX1" fmla="*/ 7290218 w 7290218"/>
              <a:gd name="connsiteY1" fmla="*/ 0 h 5242298"/>
              <a:gd name="connsiteX2" fmla="*/ 7290218 w 7290218"/>
              <a:gd name="connsiteY2" fmla="*/ 5242298 h 5242298"/>
              <a:gd name="connsiteX3" fmla="*/ 0 w 7290218"/>
              <a:gd name="connsiteY3" fmla="*/ 5242298 h 524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0218" h="5242298">
                <a:moveTo>
                  <a:pt x="0" y="0"/>
                </a:moveTo>
                <a:lnTo>
                  <a:pt x="7290218" y="0"/>
                </a:lnTo>
                <a:lnTo>
                  <a:pt x="7290218" y="5242298"/>
                </a:lnTo>
                <a:lnTo>
                  <a:pt x="0" y="524229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7F8A9C-902B-1971-3109-BD6553973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6468" y="2581154"/>
            <a:ext cx="6803809" cy="19790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79A65D-644C-E360-A2BC-5919EFC46ABA}"/>
              </a:ext>
            </a:extLst>
          </p:cNvPr>
          <p:cNvSpPr txBox="1"/>
          <p:nvPr/>
        </p:nvSpPr>
        <p:spPr>
          <a:xfrm>
            <a:off x="4627091" y="340424"/>
            <a:ext cx="7561861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MCPS 2025 MCAP </a:t>
            </a:r>
            <a:r>
              <a:rPr lang="en-US" sz="2000" b="1" dirty="0"/>
              <a:t>Literacy</a:t>
            </a:r>
            <a:r>
              <a:rPr lang="en-US" sz="2000" dirty="0"/>
              <a:t> Results for </a:t>
            </a:r>
            <a:r>
              <a:rPr lang="en-US" sz="2000" b="1" dirty="0"/>
              <a:t>Grade 3 </a:t>
            </a:r>
            <a:r>
              <a:rPr lang="en-US" sz="2000" dirty="0"/>
              <a:t>Black/African American</a:t>
            </a:r>
          </a:p>
        </p:txBody>
      </p:sp>
    </p:spTree>
    <p:extLst>
      <p:ext uri="{BB962C8B-B14F-4D97-AF65-F5344CB8AC3E}">
        <p14:creationId xmlns:p14="http://schemas.microsoft.com/office/powerpoint/2010/main" val="494994349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BE0AED9-BE28-96BB-ACFB-AAC5E0665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169D286-F4D7-4C8B-A6BD-D05384C7F1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39E8235E-135E-4261-8F54-2B316E493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610728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D4ED8EC3-4D57-4620-93CE-4E6661F09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343079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CB34A-2F40-4F41-8488-A134C1C15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5" y="340424"/>
            <a:ext cx="4630139" cy="5265795"/>
          </a:xfrm>
          <a:custGeom>
            <a:avLst/>
            <a:gdLst>
              <a:gd name="connsiteX0" fmla="*/ 0 w 4630139"/>
              <a:gd name="connsiteY0" fmla="*/ 0 h 5265795"/>
              <a:gd name="connsiteX1" fmla="*/ 4630139 w 4630139"/>
              <a:gd name="connsiteY1" fmla="*/ 0 h 5265795"/>
              <a:gd name="connsiteX2" fmla="*/ 4630139 w 4630139"/>
              <a:gd name="connsiteY2" fmla="*/ 5265795 h 5265795"/>
              <a:gd name="connsiteX3" fmla="*/ 0 w 4630139"/>
              <a:gd name="connsiteY3" fmla="*/ 5265795 h 526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0139" h="5265795">
                <a:moveTo>
                  <a:pt x="0" y="0"/>
                </a:moveTo>
                <a:lnTo>
                  <a:pt x="4630139" y="0"/>
                </a:lnTo>
                <a:lnTo>
                  <a:pt x="4630139" y="5265795"/>
                </a:lnTo>
                <a:lnTo>
                  <a:pt x="0" y="52657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853B14-7511-EF21-C97A-4077F27D0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0" y="997890"/>
            <a:ext cx="4116078" cy="3766211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78382DC-4207-465E-B379-1E16448AA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1780" y="1071563"/>
            <a:ext cx="7290218" cy="5242298"/>
          </a:xfrm>
          <a:custGeom>
            <a:avLst/>
            <a:gdLst>
              <a:gd name="connsiteX0" fmla="*/ 0 w 7290218"/>
              <a:gd name="connsiteY0" fmla="*/ 0 h 5242298"/>
              <a:gd name="connsiteX1" fmla="*/ 7290218 w 7290218"/>
              <a:gd name="connsiteY1" fmla="*/ 0 h 5242298"/>
              <a:gd name="connsiteX2" fmla="*/ 7290218 w 7290218"/>
              <a:gd name="connsiteY2" fmla="*/ 5242298 h 5242298"/>
              <a:gd name="connsiteX3" fmla="*/ 0 w 7290218"/>
              <a:gd name="connsiteY3" fmla="*/ 5242298 h 524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0218" h="5242298">
                <a:moveTo>
                  <a:pt x="0" y="0"/>
                </a:moveTo>
                <a:lnTo>
                  <a:pt x="7290218" y="0"/>
                </a:lnTo>
                <a:lnTo>
                  <a:pt x="7290218" y="5242298"/>
                </a:lnTo>
                <a:lnTo>
                  <a:pt x="0" y="524229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A8ADDB-17C8-754A-C302-44E2E45906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6468" y="2662471"/>
            <a:ext cx="6697822" cy="19558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821BFE-200F-B4D6-0FA2-3159DB3A7914}"/>
              </a:ext>
            </a:extLst>
          </p:cNvPr>
          <p:cNvSpPr txBox="1"/>
          <p:nvPr/>
        </p:nvSpPr>
        <p:spPr>
          <a:xfrm>
            <a:off x="4721013" y="340424"/>
            <a:ext cx="7467939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MCPS 2025 MCAP </a:t>
            </a:r>
            <a:r>
              <a:rPr lang="en-US" sz="2000" b="1" dirty="0"/>
              <a:t>Literacy</a:t>
            </a:r>
            <a:r>
              <a:rPr lang="en-US" sz="2000" dirty="0"/>
              <a:t> Results for </a:t>
            </a:r>
            <a:r>
              <a:rPr lang="en-US" sz="2000" b="1" dirty="0"/>
              <a:t>Grade 5</a:t>
            </a:r>
            <a:r>
              <a:rPr lang="en-US" sz="2000" dirty="0"/>
              <a:t> Black/African American</a:t>
            </a:r>
          </a:p>
        </p:txBody>
      </p:sp>
    </p:spTree>
    <p:extLst>
      <p:ext uri="{BB962C8B-B14F-4D97-AF65-F5344CB8AC3E}">
        <p14:creationId xmlns:p14="http://schemas.microsoft.com/office/powerpoint/2010/main" val="3643267068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169D286-F4D7-4C8B-A6BD-D05384C7F1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39E8235E-135E-4261-8F54-2B316E493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610728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D4ED8EC3-4D57-4620-93CE-4E6661F09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343079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CB34A-2F40-4F41-8488-A134C1C15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5" y="340424"/>
            <a:ext cx="4630139" cy="5265795"/>
          </a:xfrm>
          <a:custGeom>
            <a:avLst/>
            <a:gdLst>
              <a:gd name="connsiteX0" fmla="*/ 0 w 4630139"/>
              <a:gd name="connsiteY0" fmla="*/ 0 h 5265795"/>
              <a:gd name="connsiteX1" fmla="*/ 4630139 w 4630139"/>
              <a:gd name="connsiteY1" fmla="*/ 0 h 5265795"/>
              <a:gd name="connsiteX2" fmla="*/ 4630139 w 4630139"/>
              <a:gd name="connsiteY2" fmla="*/ 5265795 h 5265795"/>
              <a:gd name="connsiteX3" fmla="*/ 0 w 4630139"/>
              <a:gd name="connsiteY3" fmla="*/ 5265795 h 526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0139" h="5265795">
                <a:moveTo>
                  <a:pt x="0" y="0"/>
                </a:moveTo>
                <a:lnTo>
                  <a:pt x="4630139" y="0"/>
                </a:lnTo>
                <a:lnTo>
                  <a:pt x="4630139" y="5265795"/>
                </a:lnTo>
                <a:lnTo>
                  <a:pt x="0" y="52657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E46F10-863A-8D89-02C0-77C96F65C6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30" y="742714"/>
            <a:ext cx="4048311" cy="3805411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78382DC-4207-465E-B379-1E16448AA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1780" y="1071563"/>
            <a:ext cx="7290218" cy="5242298"/>
          </a:xfrm>
          <a:custGeom>
            <a:avLst/>
            <a:gdLst>
              <a:gd name="connsiteX0" fmla="*/ 0 w 7290218"/>
              <a:gd name="connsiteY0" fmla="*/ 0 h 5242298"/>
              <a:gd name="connsiteX1" fmla="*/ 7290218 w 7290218"/>
              <a:gd name="connsiteY1" fmla="*/ 0 h 5242298"/>
              <a:gd name="connsiteX2" fmla="*/ 7290218 w 7290218"/>
              <a:gd name="connsiteY2" fmla="*/ 5242298 h 5242298"/>
              <a:gd name="connsiteX3" fmla="*/ 0 w 7290218"/>
              <a:gd name="connsiteY3" fmla="*/ 5242298 h 524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0218" h="5242298">
                <a:moveTo>
                  <a:pt x="0" y="0"/>
                </a:moveTo>
                <a:lnTo>
                  <a:pt x="7290218" y="0"/>
                </a:lnTo>
                <a:lnTo>
                  <a:pt x="7290218" y="5242298"/>
                </a:lnTo>
                <a:lnTo>
                  <a:pt x="0" y="524229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33A334-52A6-4667-9C4A-56F50CEE1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2805" y="2906766"/>
            <a:ext cx="7005119" cy="21397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901C27-588B-FD43-EEAF-F0F7F3FF84E9}"/>
              </a:ext>
            </a:extLst>
          </p:cNvPr>
          <p:cNvSpPr txBox="1"/>
          <p:nvPr/>
        </p:nvSpPr>
        <p:spPr>
          <a:xfrm>
            <a:off x="4901779" y="340424"/>
            <a:ext cx="7287173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MCPS 2025 MCAP </a:t>
            </a:r>
            <a:r>
              <a:rPr lang="en-US" sz="2000" b="1" dirty="0"/>
              <a:t>Literacy</a:t>
            </a:r>
            <a:r>
              <a:rPr lang="en-US" sz="2000" dirty="0"/>
              <a:t> </a:t>
            </a:r>
            <a:r>
              <a:rPr lang="en-US" sz="2000" b="1" dirty="0"/>
              <a:t>Trend</a:t>
            </a:r>
            <a:r>
              <a:rPr lang="en-US" sz="2000" dirty="0"/>
              <a:t> for </a:t>
            </a:r>
            <a:r>
              <a:rPr lang="en-US" sz="2000" b="1" dirty="0"/>
              <a:t>Grade 8</a:t>
            </a:r>
            <a:r>
              <a:rPr lang="en-US" sz="2000" dirty="0"/>
              <a:t> Black/African American</a:t>
            </a:r>
          </a:p>
        </p:txBody>
      </p:sp>
    </p:spTree>
    <p:extLst>
      <p:ext uri="{BB962C8B-B14F-4D97-AF65-F5344CB8AC3E}">
        <p14:creationId xmlns:p14="http://schemas.microsoft.com/office/powerpoint/2010/main" val="3351758519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169D286-F4D7-4C8B-A6BD-D05384C7F1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39E8235E-135E-4261-8F54-2B316E493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610728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D4ED8EC3-4D57-4620-93CE-4E6661F09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343079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CB34A-2F40-4F41-8488-A134C1C15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5" y="340424"/>
            <a:ext cx="4630139" cy="5265795"/>
          </a:xfrm>
          <a:custGeom>
            <a:avLst/>
            <a:gdLst>
              <a:gd name="connsiteX0" fmla="*/ 0 w 4630139"/>
              <a:gd name="connsiteY0" fmla="*/ 0 h 5265795"/>
              <a:gd name="connsiteX1" fmla="*/ 4630139 w 4630139"/>
              <a:gd name="connsiteY1" fmla="*/ 0 h 5265795"/>
              <a:gd name="connsiteX2" fmla="*/ 4630139 w 4630139"/>
              <a:gd name="connsiteY2" fmla="*/ 5265795 h 5265795"/>
              <a:gd name="connsiteX3" fmla="*/ 0 w 4630139"/>
              <a:gd name="connsiteY3" fmla="*/ 5265795 h 526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0139" h="5265795">
                <a:moveTo>
                  <a:pt x="0" y="0"/>
                </a:moveTo>
                <a:lnTo>
                  <a:pt x="4630139" y="0"/>
                </a:lnTo>
                <a:lnTo>
                  <a:pt x="4630139" y="5265795"/>
                </a:lnTo>
                <a:lnTo>
                  <a:pt x="0" y="52657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164FB9-E0EF-2531-A9F6-BE0A83A315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76" y="1446760"/>
            <a:ext cx="3343202" cy="3067387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78382DC-4207-465E-B379-1E16448AA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1780" y="1071563"/>
            <a:ext cx="7290218" cy="5242298"/>
          </a:xfrm>
          <a:custGeom>
            <a:avLst/>
            <a:gdLst>
              <a:gd name="connsiteX0" fmla="*/ 0 w 7290218"/>
              <a:gd name="connsiteY0" fmla="*/ 0 h 5242298"/>
              <a:gd name="connsiteX1" fmla="*/ 7290218 w 7290218"/>
              <a:gd name="connsiteY1" fmla="*/ 0 h 5242298"/>
              <a:gd name="connsiteX2" fmla="*/ 7290218 w 7290218"/>
              <a:gd name="connsiteY2" fmla="*/ 5242298 h 5242298"/>
              <a:gd name="connsiteX3" fmla="*/ 0 w 7290218"/>
              <a:gd name="connsiteY3" fmla="*/ 5242298 h 524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0218" h="5242298">
                <a:moveTo>
                  <a:pt x="0" y="0"/>
                </a:moveTo>
                <a:lnTo>
                  <a:pt x="7290218" y="0"/>
                </a:lnTo>
                <a:lnTo>
                  <a:pt x="7290218" y="5242298"/>
                </a:lnTo>
                <a:lnTo>
                  <a:pt x="0" y="524229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CB7712-404A-37EA-AB3E-1151B28D1A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1777" y="2834863"/>
            <a:ext cx="7223994" cy="20033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45BAABE-7D23-997D-E020-17DF30A0C254}"/>
              </a:ext>
            </a:extLst>
          </p:cNvPr>
          <p:cNvSpPr txBox="1"/>
          <p:nvPr/>
        </p:nvSpPr>
        <p:spPr>
          <a:xfrm>
            <a:off x="4901779" y="340424"/>
            <a:ext cx="7287173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MCPS 2025 MCAP </a:t>
            </a:r>
            <a:r>
              <a:rPr lang="en-US" sz="2000" b="1" dirty="0"/>
              <a:t>Math</a:t>
            </a:r>
            <a:r>
              <a:rPr lang="en-US" sz="2000" dirty="0"/>
              <a:t> Results for </a:t>
            </a:r>
            <a:r>
              <a:rPr lang="en-US" sz="2000" b="1" dirty="0"/>
              <a:t>Grade 3 </a:t>
            </a:r>
            <a:r>
              <a:rPr lang="en-US" sz="2000" dirty="0"/>
              <a:t>Black/African American</a:t>
            </a:r>
          </a:p>
        </p:txBody>
      </p:sp>
    </p:spTree>
    <p:extLst>
      <p:ext uri="{BB962C8B-B14F-4D97-AF65-F5344CB8AC3E}">
        <p14:creationId xmlns:p14="http://schemas.microsoft.com/office/powerpoint/2010/main" val="756990534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607FC0-FCF5-7F9B-688D-B41CCA76B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169D286-F4D7-4C8B-A6BD-D05384C7F1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39E8235E-135E-4261-8F54-2B316E493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610728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D4ED8EC3-4D57-4620-93CE-4E6661F09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343079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CB34A-2F40-4F41-8488-A134C1C15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5" y="340424"/>
            <a:ext cx="4630139" cy="5265795"/>
          </a:xfrm>
          <a:custGeom>
            <a:avLst/>
            <a:gdLst>
              <a:gd name="connsiteX0" fmla="*/ 0 w 4630139"/>
              <a:gd name="connsiteY0" fmla="*/ 0 h 5265795"/>
              <a:gd name="connsiteX1" fmla="*/ 4630139 w 4630139"/>
              <a:gd name="connsiteY1" fmla="*/ 0 h 5265795"/>
              <a:gd name="connsiteX2" fmla="*/ 4630139 w 4630139"/>
              <a:gd name="connsiteY2" fmla="*/ 5265795 h 5265795"/>
              <a:gd name="connsiteX3" fmla="*/ 0 w 4630139"/>
              <a:gd name="connsiteY3" fmla="*/ 5265795 h 526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0139" h="5265795">
                <a:moveTo>
                  <a:pt x="0" y="0"/>
                </a:moveTo>
                <a:lnTo>
                  <a:pt x="4630139" y="0"/>
                </a:lnTo>
                <a:lnTo>
                  <a:pt x="4630139" y="5265795"/>
                </a:lnTo>
                <a:lnTo>
                  <a:pt x="0" y="52657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C8F1D4-98E2-D090-46CB-E537928DA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" y="993507"/>
            <a:ext cx="3926391" cy="3563199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78382DC-4207-465E-B379-1E16448AA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1780" y="1071563"/>
            <a:ext cx="7290218" cy="5242298"/>
          </a:xfrm>
          <a:custGeom>
            <a:avLst/>
            <a:gdLst>
              <a:gd name="connsiteX0" fmla="*/ 0 w 7290218"/>
              <a:gd name="connsiteY0" fmla="*/ 0 h 5242298"/>
              <a:gd name="connsiteX1" fmla="*/ 7290218 w 7290218"/>
              <a:gd name="connsiteY1" fmla="*/ 0 h 5242298"/>
              <a:gd name="connsiteX2" fmla="*/ 7290218 w 7290218"/>
              <a:gd name="connsiteY2" fmla="*/ 5242298 h 5242298"/>
              <a:gd name="connsiteX3" fmla="*/ 0 w 7290218"/>
              <a:gd name="connsiteY3" fmla="*/ 5242298 h 524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0218" h="5242298">
                <a:moveTo>
                  <a:pt x="0" y="0"/>
                </a:moveTo>
                <a:lnTo>
                  <a:pt x="7290218" y="0"/>
                </a:lnTo>
                <a:lnTo>
                  <a:pt x="7290218" y="5242298"/>
                </a:lnTo>
                <a:lnTo>
                  <a:pt x="0" y="524229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696875-3616-2F50-7A89-14DBE222EB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1767" y="2661788"/>
            <a:ext cx="6885753" cy="21301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EB7266-CDD8-D0BB-588E-77997ECFA613}"/>
              </a:ext>
            </a:extLst>
          </p:cNvPr>
          <p:cNvSpPr txBox="1"/>
          <p:nvPr/>
        </p:nvSpPr>
        <p:spPr>
          <a:xfrm>
            <a:off x="4901779" y="340424"/>
            <a:ext cx="7229261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MCPS 2025 MCAP </a:t>
            </a:r>
            <a:r>
              <a:rPr lang="en-US" sz="2000" b="1" dirty="0"/>
              <a:t>Math</a:t>
            </a:r>
            <a:r>
              <a:rPr lang="en-US" sz="2000" dirty="0"/>
              <a:t> Results for </a:t>
            </a:r>
            <a:r>
              <a:rPr lang="en-US" sz="2000" b="1" dirty="0"/>
              <a:t>Grade 5</a:t>
            </a:r>
            <a:r>
              <a:rPr lang="en-US" sz="2000" dirty="0"/>
              <a:t> Black/African American</a:t>
            </a:r>
          </a:p>
        </p:txBody>
      </p:sp>
    </p:spTree>
    <p:extLst>
      <p:ext uri="{BB962C8B-B14F-4D97-AF65-F5344CB8AC3E}">
        <p14:creationId xmlns:p14="http://schemas.microsoft.com/office/powerpoint/2010/main" val="274419489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DBFA10-1992-54CE-30F5-0130A27D7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169D286-F4D7-4C8B-A6BD-D05384C7F1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39E8235E-135E-4261-8F54-2B316E493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610728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D4ED8EC3-4D57-4620-93CE-4E6661F09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343079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CB34A-2F40-4F41-8488-A134C1C15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5" y="340424"/>
            <a:ext cx="4630139" cy="5265795"/>
          </a:xfrm>
          <a:custGeom>
            <a:avLst/>
            <a:gdLst>
              <a:gd name="connsiteX0" fmla="*/ 0 w 4630139"/>
              <a:gd name="connsiteY0" fmla="*/ 0 h 5265795"/>
              <a:gd name="connsiteX1" fmla="*/ 4630139 w 4630139"/>
              <a:gd name="connsiteY1" fmla="*/ 0 h 5265795"/>
              <a:gd name="connsiteX2" fmla="*/ 4630139 w 4630139"/>
              <a:gd name="connsiteY2" fmla="*/ 5265795 h 5265795"/>
              <a:gd name="connsiteX3" fmla="*/ 0 w 4630139"/>
              <a:gd name="connsiteY3" fmla="*/ 5265795 h 526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0139" h="5265795">
                <a:moveTo>
                  <a:pt x="0" y="0"/>
                </a:moveTo>
                <a:lnTo>
                  <a:pt x="4630139" y="0"/>
                </a:lnTo>
                <a:lnTo>
                  <a:pt x="4630139" y="5265795"/>
                </a:lnTo>
                <a:lnTo>
                  <a:pt x="0" y="52657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 descr="Graphical user interface, application&#10;&#10;AI-generated content may be incorrect.">
            <a:extLst>
              <a:ext uri="{FF2B5EF4-FFF2-40B4-BE49-F238E27FC236}">
                <a16:creationId xmlns:a16="http://schemas.microsoft.com/office/drawing/2014/main" id="{D46E3C28-F626-9FC3-F810-D8D467981A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024" y="1027058"/>
            <a:ext cx="3919618" cy="3615848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78382DC-4207-465E-B379-1E16448AA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1780" y="1071563"/>
            <a:ext cx="7290218" cy="5242298"/>
          </a:xfrm>
          <a:custGeom>
            <a:avLst/>
            <a:gdLst>
              <a:gd name="connsiteX0" fmla="*/ 0 w 7290218"/>
              <a:gd name="connsiteY0" fmla="*/ 0 h 5242298"/>
              <a:gd name="connsiteX1" fmla="*/ 7290218 w 7290218"/>
              <a:gd name="connsiteY1" fmla="*/ 0 h 5242298"/>
              <a:gd name="connsiteX2" fmla="*/ 7290218 w 7290218"/>
              <a:gd name="connsiteY2" fmla="*/ 5242298 h 5242298"/>
              <a:gd name="connsiteX3" fmla="*/ 0 w 7290218"/>
              <a:gd name="connsiteY3" fmla="*/ 5242298 h 524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0218" h="5242298">
                <a:moveTo>
                  <a:pt x="0" y="0"/>
                </a:moveTo>
                <a:lnTo>
                  <a:pt x="7290218" y="0"/>
                </a:lnTo>
                <a:lnTo>
                  <a:pt x="7290218" y="5242298"/>
                </a:lnTo>
                <a:lnTo>
                  <a:pt x="0" y="524229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DD809C-29A2-7920-6A3E-AF23F3CDC8D9}"/>
              </a:ext>
            </a:extLst>
          </p:cNvPr>
          <p:cNvSpPr txBox="1"/>
          <p:nvPr/>
        </p:nvSpPr>
        <p:spPr>
          <a:xfrm>
            <a:off x="4901779" y="340424"/>
            <a:ext cx="7287173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MCPS 2025 MCAP Math Results for Grade 8 Black/African American</a:t>
            </a:r>
          </a:p>
        </p:txBody>
      </p:sp>
      <p:pic>
        <p:nvPicPr>
          <p:cNvPr id="5" name="Picture 4" descr="Table&#10;&#10;AI-generated content may be incorrect.">
            <a:extLst>
              <a:ext uri="{FF2B5EF4-FFF2-40B4-BE49-F238E27FC236}">
                <a16:creationId xmlns:a16="http://schemas.microsoft.com/office/drawing/2014/main" id="{0D967B2C-47F3-C54D-B9A5-A6E48FA87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6241" y="2973321"/>
            <a:ext cx="6864735" cy="1969069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91A607-A155-6761-B43C-5B8B7CFC1A58}"/>
              </a:ext>
            </a:extLst>
          </p:cNvPr>
          <p:cNvSpPr/>
          <p:nvPr/>
        </p:nvSpPr>
        <p:spPr>
          <a:xfrm>
            <a:off x="4907320" y="2824224"/>
            <a:ext cx="7063656" cy="1088020"/>
          </a:xfrm>
          <a:custGeom>
            <a:avLst/>
            <a:gdLst>
              <a:gd name="connsiteX0" fmla="*/ 0 w 7063656"/>
              <a:gd name="connsiteY0" fmla="*/ 181340 h 1088020"/>
              <a:gd name="connsiteX1" fmla="*/ 181340 w 7063656"/>
              <a:gd name="connsiteY1" fmla="*/ 0 h 1088020"/>
              <a:gd name="connsiteX2" fmla="*/ 605735 w 7063656"/>
              <a:gd name="connsiteY2" fmla="*/ 0 h 1088020"/>
              <a:gd name="connsiteX3" fmla="*/ 1298169 w 7063656"/>
              <a:gd name="connsiteY3" fmla="*/ 0 h 1088020"/>
              <a:gd name="connsiteX4" fmla="*/ 1655555 w 7063656"/>
              <a:gd name="connsiteY4" fmla="*/ 0 h 1088020"/>
              <a:gd name="connsiteX5" fmla="*/ 2079950 w 7063656"/>
              <a:gd name="connsiteY5" fmla="*/ 0 h 1088020"/>
              <a:gd name="connsiteX6" fmla="*/ 2571355 w 7063656"/>
              <a:gd name="connsiteY6" fmla="*/ 0 h 1088020"/>
              <a:gd name="connsiteX7" fmla="*/ 2995750 w 7063656"/>
              <a:gd name="connsiteY7" fmla="*/ 0 h 1088020"/>
              <a:gd name="connsiteX8" fmla="*/ 3554165 w 7063656"/>
              <a:gd name="connsiteY8" fmla="*/ 0 h 1088020"/>
              <a:gd name="connsiteX9" fmla="*/ 3911550 w 7063656"/>
              <a:gd name="connsiteY9" fmla="*/ 0 h 1088020"/>
              <a:gd name="connsiteX10" fmla="*/ 4335945 w 7063656"/>
              <a:gd name="connsiteY10" fmla="*/ 0 h 1088020"/>
              <a:gd name="connsiteX11" fmla="*/ 4693331 w 7063656"/>
              <a:gd name="connsiteY11" fmla="*/ 0 h 1088020"/>
              <a:gd name="connsiteX12" fmla="*/ 5318755 w 7063656"/>
              <a:gd name="connsiteY12" fmla="*/ 0 h 1088020"/>
              <a:gd name="connsiteX13" fmla="*/ 6011189 w 7063656"/>
              <a:gd name="connsiteY13" fmla="*/ 0 h 1088020"/>
              <a:gd name="connsiteX14" fmla="*/ 6368575 w 7063656"/>
              <a:gd name="connsiteY14" fmla="*/ 0 h 1088020"/>
              <a:gd name="connsiteX15" fmla="*/ 6882316 w 7063656"/>
              <a:gd name="connsiteY15" fmla="*/ 0 h 1088020"/>
              <a:gd name="connsiteX16" fmla="*/ 7063656 w 7063656"/>
              <a:gd name="connsiteY16" fmla="*/ 181340 h 1088020"/>
              <a:gd name="connsiteX17" fmla="*/ 7063656 w 7063656"/>
              <a:gd name="connsiteY17" fmla="*/ 529503 h 1088020"/>
              <a:gd name="connsiteX18" fmla="*/ 7063656 w 7063656"/>
              <a:gd name="connsiteY18" fmla="*/ 906680 h 1088020"/>
              <a:gd name="connsiteX19" fmla="*/ 6882316 w 7063656"/>
              <a:gd name="connsiteY19" fmla="*/ 1088020 h 1088020"/>
              <a:gd name="connsiteX20" fmla="*/ 6457921 w 7063656"/>
              <a:gd name="connsiteY20" fmla="*/ 1088020 h 1088020"/>
              <a:gd name="connsiteX21" fmla="*/ 6100535 w 7063656"/>
              <a:gd name="connsiteY21" fmla="*/ 1088020 h 1088020"/>
              <a:gd name="connsiteX22" fmla="*/ 5743150 w 7063656"/>
              <a:gd name="connsiteY22" fmla="*/ 1088020 h 1088020"/>
              <a:gd name="connsiteX23" fmla="*/ 5117726 w 7063656"/>
              <a:gd name="connsiteY23" fmla="*/ 1088020 h 1088020"/>
              <a:gd name="connsiteX24" fmla="*/ 4559311 w 7063656"/>
              <a:gd name="connsiteY24" fmla="*/ 1088020 h 1088020"/>
              <a:gd name="connsiteX25" fmla="*/ 4201926 w 7063656"/>
              <a:gd name="connsiteY25" fmla="*/ 1088020 h 1088020"/>
              <a:gd name="connsiteX26" fmla="*/ 3777530 w 7063656"/>
              <a:gd name="connsiteY26" fmla="*/ 1088020 h 1088020"/>
              <a:gd name="connsiteX27" fmla="*/ 3085096 w 7063656"/>
              <a:gd name="connsiteY27" fmla="*/ 1088020 h 1088020"/>
              <a:gd name="connsiteX28" fmla="*/ 2593691 w 7063656"/>
              <a:gd name="connsiteY28" fmla="*/ 1088020 h 1088020"/>
              <a:gd name="connsiteX29" fmla="*/ 1901257 w 7063656"/>
              <a:gd name="connsiteY29" fmla="*/ 1088020 h 1088020"/>
              <a:gd name="connsiteX30" fmla="*/ 1543872 w 7063656"/>
              <a:gd name="connsiteY30" fmla="*/ 1088020 h 1088020"/>
              <a:gd name="connsiteX31" fmla="*/ 985457 w 7063656"/>
              <a:gd name="connsiteY31" fmla="*/ 1088020 h 1088020"/>
              <a:gd name="connsiteX32" fmla="*/ 181340 w 7063656"/>
              <a:gd name="connsiteY32" fmla="*/ 1088020 h 1088020"/>
              <a:gd name="connsiteX33" fmla="*/ 0 w 7063656"/>
              <a:gd name="connsiteY33" fmla="*/ 906680 h 1088020"/>
              <a:gd name="connsiteX34" fmla="*/ 0 w 7063656"/>
              <a:gd name="connsiteY34" fmla="*/ 558517 h 1088020"/>
              <a:gd name="connsiteX35" fmla="*/ 0 w 7063656"/>
              <a:gd name="connsiteY35" fmla="*/ 181340 h 108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063656" h="1088020" extrusionOk="0">
                <a:moveTo>
                  <a:pt x="0" y="181340"/>
                </a:moveTo>
                <a:cubicBezTo>
                  <a:pt x="1846" y="102889"/>
                  <a:pt x="85086" y="-6951"/>
                  <a:pt x="181340" y="0"/>
                </a:cubicBezTo>
                <a:cubicBezTo>
                  <a:pt x="295468" y="-19302"/>
                  <a:pt x="453123" y="46067"/>
                  <a:pt x="605735" y="0"/>
                </a:cubicBezTo>
                <a:cubicBezTo>
                  <a:pt x="758347" y="-46067"/>
                  <a:pt x="1096605" y="7935"/>
                  <a:pt x="1298169" y="0"/>
                </a:cubicBezTo>
                <a:cubicBezTo>
                  <a:pt x="1499733" y="-7935"/>
                  <a:pt x="1508226" y="14445"/>
                  <a:pt x="1655555" y="0"/>
                </a:cubicBezTo>
                <a:cubicBezTo>
                  <a:pt x="1802884" y="-14445"/>
                  <a:pt x="1896247" y="23218"/>
                  <a:pt x="2079950" y="0"/>
                </a:cubicBezTo>
                <a:cubicBezTo>
                  <a:pt x="2263654" y="-23218"/>
                  <a:pt x="2460161" y="13882"/>
                  <a:pt x="2571355" y="0"/>
                </a:cubicBezTo>
                <a:cubicBezTo>
                  <a:pt x="2682550" y="-13882"/>
                  <a:pt x="2866473" y="5853"/>
                  <a:pt x="2995750" y="0"/>
                </a:cubicBezTo>
                <a:cubicBezTo>
                  <a:pt x="3125027" y="-5853"/>
                  <a:pt x="3353114" y="55604"/>
                  <a:pt x="3554165" y="0"/>
                </a:cubicBezTo>
                <a:cubicBezTo>
                  <a:pt x="3755217" y="-55604"/>
                  <a:pt x="3787858" y="38172"/>
                  <a:pt x="3911550" y="0"/>
                </a:cubicBezTo>
                <a:cubicBezTo>
                  <a:pt x="4035242" y="-38172"/>
                  <a:pt x="4217971" y="7011"/>
                  <a:pt x="4335945" y="0"/>
                </a:cubicBezTo>
                <a:cubicBezTo>
                  <a:pt x="4453920" y="-7011"/>
                  <a:pt x="4552319" y="982"/>
                  <a:pt x="4693331" y="0"/>
                </a:cubicBezTo>
                <a:cubicBezTo>
                  <a:pt x="4834343" y="-982"/>
                  <a:pt x="5097662" y="42559"/>
                  <a:pt x="5318755" y="0"/>
                </a:cubicBezTo>
                <a:cubicBezTo>
                  <a:pt x="5539848" y="-42559"/>
                  <a:pt x="5831024" y="45749"/>
                  <a:pt x="6011189" y="0"/>
                </a:cubicBezTo>
                <a:cubicBezTo>
                  <a:pt x="6191354" y="-45749"/>
                  <a:pt x="6254897" y="1878"/>
                  <a:pt x="6368575" y="0"/>
                </a:cubicBezTo>
                <a:cubicBezTo>
                  <a:pt x="6482253" y="-1878"/>
                  <a:pt x="6644028" y="48510"/>
                  <a:pt x="6882316" y="0"/>
                </a:cubicBezTo>
                <a:cubicBezTo>
                  <a:pt x="6986429" y="-29459"/>
                  <a:pt x="7051165" y="103947"/>
                  <a:pt x="7063656" y="181340"/>
                </a:cubicBezTo>
                <a:cubicBezTo>
                  <a:pt x="7087776" y="332709"/>
                  <a:pt x="7052670" y="451211"/>
                  <a:pt x="7063656" y="529503"/>
                </a:cubicBezTo>
                <a:cubicBezTo>
                  <a:pt x="7074642" y="607795"/>
                  <a:pt x="7049281" y="740149"/>
                  <a:pt x="7063656" y="906680"/>
                </a:cubicBezTo>
                <a:cubicBezTo>
                  <a:pt x="7047492" y="1019664"/>
                  <a:pt x="6978902" y="1074563"/>
                  <a:pt x="6882316" y="1088020"/>
                </a:cubicBezTo>
                <a:cubicBezTo>
                  <a:pt x="6679308" y="1095750"/>
                  <a:pt x="6556746" y="1072431"/>
                  <a:pt x="6457921" y="1088020"/>
                </a:cubicBezTo>
                <a:cubicBezTo>
                  <a:pt x="6359097" y="1103609"/>
                  <a:pt x="6184212" y="1057576"/>
                  <a:pt x="6100535" y="1088020"/>
                </a:cubicBezTo>
                <a:cubicBezTo>
                  <a:pt x="6016858" y="1118464"/>
                  <a:pt x="5917336" y="1070846"/>
                  <a:pt x="5743150" y="1088020"/>
                </a:cubicBezTo>
                <a:cubicBezTo>
                  <a:pt x="5568964" y="1105194"/>
                  <a:pt x="5378692" y="1067254"/>
                  <a:pt x="5117726" y="1088020"/>
                </a:cubicBezTo>
                <a:cubicBezTo>
                  <a:pt x="4856760" y="1108786"/>
                  <a:pt x="4745379" y="1021795"/>
                  <a:pt x="4559311" y="1088020"/>
                </a:cubicBezTo>
                <a:cubicBezTo>
                  <a:pt x="4373243" y="1154245"/>
                  <a:pt x="4346008" y="1087504"/>
                  <a:pt x="4201926" y="1088020"/>
                </a:cubicBezTo>
                <a:cubicBezTo>
                  <a:pt x="4057845" y="1088536"/>
                  <a:pt x="3959625" y="1083902"/>
                  <a:pt x="3777530" y="1088020"/>
                </a:cubicBezTo>
                <a:cubicBezTo>
                  <a:pt x="3595435" y="1092138"/>
                  <a:pt x="3308299" y="1042076"/>
                  <a:pt x="3085096" y="1088020"/>
                </a:cubicBezTo>
                <a:cubicBezTo>
                  <a:pt x="2861893" y="1133964"/>
                  <a:pt x="2809268" y="1069633"/>
                  <a:pt x="2593691" y="1088020"/>
                </a:cubicBezTo>
                <a:cubicBezTo>
                  <a:pt x="2378114" y="1106407"/>
                  <a:pt x="2162605" y="1023461"/>
                  <a:pt x="1901257" y="1088020"/>
                </a:cubicBezTo>
                <a:cubicBezTo>
                  <a:pt x="1639909" y="1152579"/>
                  <a:pt x="1716382" y="1060071"/>
                  <a:pt x="1543872" y="1088020"/>
                </a:cubicBezTo>
                <a:cubicBezTo>
                  <a:pt x="1371363" y="1115969"/>
                  <a:pt x="1187040" y="1049191"/>
                  <a:pt x="985457" y="1088020"/>
                </a:cubicBezTo>
                <a:cubicBezTo>
                  <a:pt x="783875" y="1126849"/>
                  <a:pt x="464786" y="1007382"/>
                  <a:pt x="181340" y="1088020"/>
                </a:cubicBezTo>
                <a:cubicBezTo>
                  <a:pt x="87917" y="1089347"/>
                  <a:pt x="-2504" y="1011394"/>
                  <a:pt x="0" y="906680"/>
                </a:cubicBezTo>
                <a:cubicBezTo>
                  <a:pt x="-28670" y="780645"/>
                  <a:pt x="27479" y="662425"/>
                  <a:pt x="0" y="558517"/>
                </a:cubicBezTo>
                <a:cubicBezTo>
                  <a:pt x="-27479" y="454609"/>
                  <a:pt x="5011" y="359958"/>
                  <a:pt x="0" y="181340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485439124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957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6D87B9-FC86-5043-FAA3-26DD34F451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6A358-C39C-0976-D624-C784C94292E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algn="ctr"/>
            <a:r>
              <a:rPr lang="en-US" dirty="0"/>
              <a:t>2025 MSDE MCAP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A779A-FE49-7971-BE0C-A5BCFC908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https://reportcard.msde.maryland.gov/Graphs/#/DataDownloads/datadownload/3/17/6/99/XXXX/2025</a:t>
            </a:r>
            <a:r>
              <a:rPr lang="en-US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669B53-46D2-C335-0ACE-702607C8F452}"/>
              </a:ext>
            </a:extLst>
          </p:cNvPr>
          <p:cNvSpPr txBox="1"/>
          <p:nvPr/>
        </p:nvSpPr>
        <p:spPr>
          <a:xfrm>
            <a:off x="1224643" y="5252749"/>
            <a:ext cx="99440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https://support.mdassessments.com/practice-tests/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E46479B-9F97-1C5D-1F4B-7A2240AA0DC3}"/>
              </a:ext>
            </a:extLst>
          </p:cNvPr>
          <p:cNvSpPr txBox="1">
            <a:spLocks/>
          </p:cNvSpPr>
          <p:nvPr/>
        </p:nvSpPr>
        <p:spPr>
          <a:xfrm>
            <a:off x="957943" y="3196936"/>
            <a:ext cx="10515600" cy="1325563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MCAP Practice Tests</a:t>
            </a:r>
          </a:p>
        </p:txBody>
      </p:sp>
    </p:spTree>
    <p:extLst>
      <p:ext uri="{BB962C8B-B14F-4D97-AF65-F5344CB8AC3E}">
        <p14:creationId xmlns:p14="http://schemas.microsoft.com/office/powerpoint/2010/main" val="277318259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0330F9-FA4B-B940-BF32-DD398B7A6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782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What’s On Your Mind?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D47CF46-0703-0AA9-C676-C61B1ECF64D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79219717"/>
              </p:ext>
            </p:extLst>
          </p:nvPr>
        </p:nvGraphicFramePr>
        <p:xfrm>
          <a:off x="104775" y="843364"/>
          <a:ext cx="5991226" cy="5868513"/>
        </p:xfrm>
        <a:graphic>
          <a:graphicData uri="http://schemas.openxmlformats.org/drawingml/2006/table">
            <a:tbl>
              <a:tblPr/>
              <a:tblGrid>
                <a:gridCol w="826814">
                  <a:extLst>
                    <a:ext uri="{9D8B030D-6E8A-4147-A177-3AD203B41FA5}">
                      <a16:colId xmlns:a16="http://schemas.microsoft.com/office/drawing/2014/main" val="1077378866"/>
                    </a:ext>
                  </a:extLst>
                </a:gridCol>
                <a:gridCol w="1399227">
                  <a:extLst>
                    <a:ext uri="{9D8B030D-6E8A-4147-A177-3AD203B41FA5}">
                      <a16:colId xmlns:a16="http://schemas.microsoft.com/office/drawing/2014/main" val="2809845204"/>
                    </a:ext>
                  </a:extLst>
                </a:gridCol>
                <a:gridCol w="2836610">
                  <a:extLst>
                    <a:ext uri="{9D8B030D-6E8A-4147-A177-3AD203B41FA5}">
                      <a16:colId xmlns:a16="http://schemas.microsoft.com/office/drawing/2014/main" val="604949598"/>
                    </a:ext>
                  </a:extLst>
                </a:gridCol>
                <a:gridCol w="928575">
                  <a:extLst>
                    <a:ext uri="{9D8B030D-6E8A-4147-A177-3AD203B41FA5}">
                      <a16:colId xmlns:a16="http://schemas.microsoft.com/office/drawing/2014/main" val="2545382293"/>
                    </a:ext>
                  </a:extLst>
                </a:gridCol>
              </a:tblGrid>
              <a:tr h="104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First Name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Organization/School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Comments/Questions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School Level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9669479"/>
                  </a:ext>
                </a:extLst>
              </a:tr>
              <a:tr h="31402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Yolanda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Northwest High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As a new rep at NWHS, it has been difficult trying to establish support and guidance. Does the parent reps fall under the PTSA?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High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6479442"/>
                  </a:ext>
                </a:extLst>
              </a:tr>
              <a:tr h="31402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Whitney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S. Christa McAuliffe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Aptos Narrow" panose="020B0004020202020204" pitchFamily="34" charset="0"/>
                        </a:rPr>
                        <a:t>Can I get more information about our role in planning the trip to the Smithsonian so I can share with my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Elementary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3076117"/>
                  </a:ext>
                </a:extLst>
              </a:tr>
              <a:tr h="31402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Martine 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Kingsview Middle School and Ronald McNair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Can we discuss the new grading system and how does it affect our students? 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249635"/>
                  </a:ext>
                </a:extLst>
              </a:tr>
              <a:tr h="20935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Shantal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Somerset Elementary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DEI/NAACP Rep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Elementary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6171990"/>
                  </a:ext>
                </a:extLst>
              </a:tr>
              <a:tr h="10467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Uchenwa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SCMS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explore ways to support my child 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2140559"/>
                  </a:ext>
                </a:extLst>
              </a:tr>
              <a:tr h="20935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Aditi 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Woodfield Elemenary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Aptos Narrow" panose="020B0004020202020204" pitchFamily="34" charset="0"/>
                        </a:rPr>
                        <a:t>For those of us new, can you walk through the logistics of the trip to the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Aptos Narrow" panose="020B0004020202020204" pitchFamily="34" charset="0"/>
                        </a:rPr>
                        <a:t>musuem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Aptos Narrow" panose="020B0004020202020204" pitchFamily="34" charset="0"/>
                        </a:rPr>
                        <a:t>? 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Elementary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78043"/>
                  </a:ext>
                </a:extLst>
              </a:tr>
              <a:tr h="31402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nichelle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quince orchard high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FF"/>
                          </a:highlight>
                          <a:latin typeface="Aptos Narrow" panose="020B0004020202020204" pitchFamily="34" charset="0"/>
                        </a:rPr>
                        <a:t>Getting threats on black lives out and coordinating protection against the threats. Hanging of black student on campus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High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2007826"/>
                  </a:ext>
                </a:extLst>
              </a:tr>
              <a:tr h="20935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Ryan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Viers Mill PTA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808000"/>
                          </a:highlight>
                          <a:latin typeface="Aptos Narrow" panose="020B0004020202020204" pitchFamily="34" charset="0"/>
                        </a:rPr>
                        <a:t>Has there been equal representation in boundary study and program study feedback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Elementary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2305075"/>
                  </a:ext>
                </a:extLst>
              </a:tr>
              <a:tr h="20935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Angela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Kingsview MS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How do we connect to get math tutoring up county 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7952830"/>
                  </a:ext>
                </a:extLst>
              </a:tr>
              <a:tr h="20935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Chiquita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Walter Johnson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FF"/>
                          </a:highlight>
                          <a:latin typeface="Aptos Narrow" panose="020B0004020202020204" pitchFamily="34" charset="0"/>
                        </a:rPr>
                        <a:t>how do we help our kids under this current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00FF"/>
                          </a:highlight>
                          <a:latin typeface="Aptos Narrow" panose="020B0004020202020204" pitchFamily="34" charset="0"/>
                        </a:rPr>
                        <a:t>admistration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FF"/>
                          </a:highlight>
                          <a:latin typeface="Aptos Narrow" panose="020B0004020202020204" pitchFamily="34" charset="0"/>
                        </a:rPr>
                        <a:t>?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High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2325746"/>
                  </a:ext>
                </a:extLst>
              </a:tr>
              <a:tr h="20935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Keight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Cloverly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Aptos Narrow" panose="020B0004020202020204" pitchFamily="34" charset="0"/>
                        </a:rPr>
                        <a:t>How will the new literacy and math policies impact students with IEPs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Elementary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944386"/>
                  </a:ext>
                </a:extLst>
              </a:tr>
              <a:tr h="41870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Janice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African American Chamber of Commerce of Montgomery County, Inc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808080"/>
                          </a:highlight>
                          <a:latin typeface="Aptos Narrow" panose="020B0004020202020204" pitchFamily="34" charset="0"/>
                        </a:rPr>
                        <a:t>How would you improve school for High School students?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High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2675613"/>
                  </a:ext>
                </a:extLst>
              </a:tr>
              <a:tr h="20935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Sarah Jane 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Herbert Hoover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 would love to learn more about how to get involved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917501"/>
                  </a:ext>
                </a:extLst>
              </a:tr>
              <a:tr h="20935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Tonda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Wisdom In Minutes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if you need panelists or speakers on career readiness for parents nurturing teens I can help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Not Applicable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8128942"/>
                  </a:ext>
                </a:extLst>
              </a:tr>
              <a:tr h="20935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Terry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Stedwick Elementary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Aptos Narrow" panose="020B0004020202020204" pitchFamily="34" charset="0"/>
                        </a:rPr>
                        <a:t>Interested in the availability of the IEP/504 plans and student peer tutoring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Elementary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5683670"/>
                  </a:ext>
                </a:extLst>
              </a:tr>
              <a:tr h="31402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Daniela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Beall ES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Aptos Narrow" panose="020B0004020202020204" pitchFamily="34" charset="0"/>
                        </a:rPr>
                        <a:t>Is it up to each school to decide what holidays are celebrated and how they are celebrated? Specifically Black History Month 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Elementary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8295215"/>
                  </a:ext>
                </a:extLst>
              </a:tr>
              <a:tr h="20935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Aisha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Richard Montgomery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808080"/>
                          </a:highlight>
                          <a:latin typeface="Aptos Narrow" panose="020B0004020202020204" pitchFamily="34" charset="0"/>
                        </a:rPr>
                        <a:t>It would be good to focus on high schools more often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High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418816"/>
                  </a:ext>
                </a:extLst>
              </a:tr>
              <a:tr h="20935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Kim</a:t>
                      </a:r>
                    </a:p>
                  </a:txBody>
                  <a:tcPr marL="2886" marR="2886" marT="2886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College Gardens Elementary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808000"/>
                          </a:highlight>
                          <a:latin typeface="Aptos Narrow" panose="020B0004020202020204" pitchFamily="34" charset="0"/>
                        </a:rPr>
                        <a:t>Looking forward to discussing the latest on the boundary study and program analysis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Elementary School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7960212"/>
                  </a:ext>
                </a:extLst>
              </a:tr>
            </a:tbl>
          </a:graphicData>
        </a:graphic>
      </p:graphicFrame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EAE12517-641F-0D61-D007-DA3569342D62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60669895"/>
              </p:ext>
            </p:extLst>
          </p:nvPr>
        </p:nvGraphicFramePr>
        <p:xfrm>
          <a:off x="6315075" y="843364"/>
          <a:ext cx="5610225" cy="5405036"/>
        </p:xfrm>
        <a:graphic>
          <a:graphicData uri="http://schemas.openxmlformats.org/drawingml/2006/table">
            <a:tbl>
              <a:tblPr/>
              <a:tblGrid>
                <a:gridCol w="774235">
                  <a:extLst>
                    <a:ext uri="{9D8B030D-6E8A-4147-A177-3AD203B41FA5}">
                      <a16:colId xmlns:a16="http://schemas.microsoft.com/office/drawing/2014/main" val="4157396159"/>
                    </a:ext>
                  </a:extLst>
                </a:gridCol>
                <a:gridCol w="1310243">
                  <a:extLst>
                    <a:ext uri="{9D8B030D-6E8A-4147-A177-3AD203B41FA5}">
                      <a16:colId xmlns:a16="http://schemas.microsoft.com/office/drawing/2014/main" val="3444099780"/>
                    </a:ext>
                  </a:extLst>
                </a:gridCol>
                <a:gridCol w="2656221">
                  <a:extLst>
                    <a:ext uri="{9D8B030D-6E8A-4147-A177-3AD203B41FA5}">
                      <a16:colId xmlns:a16="http://schemas.microsoft.com/office/drawing/2014/main" val="2755634962"/>
                    </a:ext>
                  </a:extLst>
                </a:gridCol>
                <a:gridCol w="869526">
                  <a:extLst>
                    <a:ext uri="{9D8B030D-6E8A-4147-A177-3AD203B41FA5}">
                      <a16:colId xmlns:a16="http://schemas.microsoft.com/office/drawing/2014/main" val="2271553611"/>
                    </a:ext>
                  </a:extLst>
                </a:gridCol>
              </a:tblGrid>
              <a:tr h="17435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First Name</a:t>
                      </a:r>
                    </a:p>
                  </a:txBody>
                  <a:tcPr marL="4840" marR="4840" marT="4840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Organization/School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Comments/Questions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School Level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484656"/>
                  </a:ext>
                </a:extLst>
              </a:tr>
              <a:tr h="34871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Jaclyn</a:t>
                      </a:r>
                    </a:p>
                  </a:txBody>
                  <a:tcPr marL="4840" marR="4840" marT="4840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Wayside Elementary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Looking forward to learning more on how to get our program up and running! 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Elementary School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729414"/>
                  </a:ext>
                </a:extLst>
              </a:tr>
              <a:tr h="52306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</a:t>
                      </a:r>
                    </a:p>
                  </a:txBody>
                  <a:tcPr marL="4840" marR="4840" marT="4840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Waters Landing ES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Math teachers should routinely provide (without parents asking) module #/unit # and lesson numbers to parents.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Elementary School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9376163"/>
                  </a:ext>
                </a:extLst>
              </a:tr>
              <a:tr h="34871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Wanda</a:t>
                      </a:r>
                    </a:p>
                  </a:txBody>
                  <a:tcPr marL="4840" marR="4840" marT="4840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NAACP PARENTS COUNCIL 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Test Scores 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Not Applicable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215823"/>
                  </a:ext>
                </a:extLst>
              </a:tr>
              <a:tr h="34871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Sarah</a:t>
                      </a:r>
                    </a:p>
                  </a:txBody>
                  <a:tcPr marL="4840" marR="4840" marT="4840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Bannockburn Elementary School 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Upcoming events for the Whitman cluster. 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Elementary School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8889465"/>
                  </a:ext>
                </a:extLst>
              </a:tr>
              <a:tr h="34871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Candace </a:t>
                      </a:r>
                    </a:p>
                  </a:txBody>
                  <a:tcPr marL="4840" marR="4840" marT="4840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Shady Grove MS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Was PC Rep at the elementary school and I would like to stay in the loop. 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 School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360373"/>
                  </a:ext>
                </a:extLst>
              </a:tr>
              <a:tr h="34871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Tyvae</a:t>
                      </a:r>
                    </a:p>
                  </a:txBody>
                  <a:tcPr marL="4840" marR="4840" marT="4840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Rock View ES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What is my direct role in relation to the school?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Elementary School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516424"/>
                  </a:ext>
                </a:extLst>
              </a:tr>
              <a:tr h="52306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Ashley</a:t>
                      </a:r>
                    </a:p>
                  </a:txBody>
                  <a:tcPr marL="4840" marR="4840" marT="4840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Silver Spring International Middle School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What is the plan to increase services such as tutoring to help with math and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english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?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 School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0963071"/>
                  </a:ext>
                </a:extLst>
              </a:tr>
              <a:tr h="34871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jacqueline</a:t>
                      </a:r>
                    </a:p>
                  </a:txBody>
                  <a:tcPr marL="4840" marR="4840" marT="4840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wayside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what should a Rep do to help the school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Elementary School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549263"/>
                  </a:ext>
                </a:extLst>
              </a:tr>
              <a:tr h="52306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Jessica</a:t>
                      </a:r>
                    </a:p>
                  </a:txBody>
                  <a:tcPr marL="4840" marR="4840" marT="4840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Lakelands Park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808000"/>
                          </a:highlight>
                          <a:latin typeface="Aptos Narrow" panose="020B0004020202020204" pitchFamily="34" charset="0"/>
                        </a:rPr>
                        <a:t>What should parents be aware of with the boundary study? How is equity being addressed in the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808000"/>
                          </a:highlight>
                          <a:latin typeface="Aptos Narrow" panose="020B0004020202020204" pitchFamily="34" charset="0"/>
                        </a:rPr>
                        <a:t>redistricitng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808000"/>
                          </a:highlight>
                          <a:latin typeface="Aptos Narrow" panose="020B0004020202020204" pitchFamily="34" charset="0"/>
                        </a:rPr>
                        <a:t> 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 School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984088"/>
                  </a:ext>
                </a:extLst>
              </a:tr>
              <a:tr h="52306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Zoporiah</a:t>
                      </a:r>
                    </a:p>
                  </a:txBody>
                  <a:tcPr marL="4840" marR="4840" marT="4840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Rocky Hill Middle School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What steps are being taken to help the students adjust to the new curriculum? and all who are impacted by the change?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 School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8021382"/>
                  </a:ext>
                </a:extLst>
              </a:tr>
              <a:tr h="34871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Anne</a:t>
                      </a:r>
                    </a:p>
                  </a:txBody>
                  <a:tcPr marL="4840" marR="4840" marT="4840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Thomas W. Pyle Middle School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808000"/>
                          </a:highlight>
                          <a:latin typeface="Aptos Narrow" panose="020B0004020202020204" pitchFamily="34" charset="0"/>
                        </a:rPr>
                        <a:t>What's the status of the boundary study?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 School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8924239"/>
                  </a:ext>
                </a:extLst>
              </a:tr>
              <a:tr h="17435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Carla D</a:t>
                      </a:r>
                    </a:p>
                  </a:txBody>
                  <a:tcPr marL="4840" marR="4840" marT="4840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NA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Which schools do not have reps?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Not Applicable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829702"/>
                  </a:ext>
                </a:extLst>
              </a:tr>
              <a:tr h="52306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Ansalan</a:t>
                      </a:r>
                    </a:p>
                  </a:txBody>
                  <a:tcPr marL="4840" marR="4840" marT="4840" marB="0" anchor="b">
                    <a:lnL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Bayard Rustin ES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Why aren’t MCAP reports sent yearly to parents, especially since used to determine eligibility for MCPS special programs?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Elementary School</a:t>
                      </a:r>
                    </a:p>
                  </a:txBody>
                  <a:tcPr marL="4840" marR="4840" marT="4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3129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0443886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8B512601-3CA7-3918-EEF2-9E0946C37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2" y="99753"/>
            <a:ext cx="11942617" cy="1025731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-US" sz="3600" b="1" dirty="0"/>
              <a:t>Expect Your Student’s Paper MCAP Report </a:t>
            </a:r>
            <a:r>
              <a:rPr lang="en-US" sz="3600" b="1" dirty="0">
                <a:solidFill>
                  <a:srgbClr val="FF0000"/>
                </a:solidFill>
              </a:rPr>
              <a:t>by Mid-October</a:t>
            </a:r>
            <a:endParaRPr lang="en-US" sz="3600" b="1" dirty="0"/>
          </a:p>
        </p:txBody>
      </p:sp>
      <p:pic>
        <p:nvPicPr>
          <p:cNvPr id="9" name="Content Placeholder 8" descr="Graphical user interface, text, application&#10;&#10;AI-generated content may be incorrect.">
            <a:extLst>
              <a:ext uri="{FF2B5EF4-FFF2-40B4-BE49-F238E27FC236}">
                <a16:creationId xmlns:a16="http://schemas.microsoft.com/office/drawing/2014/main" id="{63B8EBCF-77F3-9312-7ACD-D8005C93F0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748" b="-4"/>
          <a:stretch>
            <a:fillRect/>
          </a:stretch>
        </p:blipFill>
        <p:spPr>
          <a:xfrm>
            <a:off x="6972300" y="1335089"/>
            <a:ext cx="4512129" cy="5331256"/>
          </a:xfrm>
          <a:prstGeom prst="rect">
            <a:avLst/>
          </a:prstGeom>
        </p:spPr>
      </p:pic>
      <p:pic>
        <p:nvPicPr>
          <p:cNvPr id="5" name="Picture 4" descr="Timeline&#10;&#10;AI-generated content may be incorrect.">
            <a:extLst>
              <a:ext uri="{FF2B5EF4-FFF2-40B4-BE49-F238E27FC236}">
                <a16:creationId xmlns:a16="http://schemas.microsoft.com/office/drawing/2014/main" id="{3DA7D30F-AEDE-E486-5F8E-6BC94452D4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045" b="-4"/>
          <a:stretch>
            <a:fillRect/>
          </a:stretch>
        </p:blipFill>
        <p:spPr>
          <a:xfrm>
            <a:off x="707571" y="1336242"/>
            <a:ext cx="4370615" cy="5330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209690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52D806-B781-4670-1768-15F466E036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688128-BC7D-6B29-8451-5E6A912E9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03" y="347232"/>
            <a:ext cx="10526594" cy="616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733114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6BD49-A364-A0AB-EEA2-5C999D2A26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0983" y="1122363"/>
            <a:ext cx="9607017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MCPS Elementary &amp; Middle School 2024-25 MAP-M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C7E575-E146-3AB3-0D81-B6B01DCAB2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34674"/>
            <a:ext cx="9144000" cy="923125"/>
          </a:xfrm>
        </p:spPr>
        <p:txBody>
          <a:bodyPr/>
          <a:lstStyle/>
          <a:p>
            <a:r>
              <a:rPr lang="en-US" dirty="0"/>
              <a:t>Black and Brown Coalition for Educational Equity and Excellence</a:t>
            </a:r>
          </a:p>
          <a:p>
            <a:r>
              <a:rPr lang="en-US" dirty="0"/>
              <a:t>August12, 2025</a:t>
            </a:r>
          </a:p>
        </p:txBody>
      </p:sp>
    </p:spTree>
    <p:extLst>
      <p:ext uri="{BB962C8B-B14F-4D97-AF65-F5344CB8AC3E}">
        <p14:creationId xmlns:p14="http://schemas.microsoft.com/office/powerpoint/2010/main" val="1900509464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35E3FDA4-68CB-2DD8-E682-375719EDD307}"/>
                  </a:ext>
                </a:extLst>
              </p:cNvPr>
              <p:cNvGraphicFramePr/>
              <p:nvPr/>
            </p:nvGraphicFramePr>
            <p:xfrm>
              <a:off x="254642" y="315589"/>
              <a:ext cx="11563110" cy="637457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Chart 3">
                <a:extLst>
                  <a:ext uri="{FF2B5EF4-FFF2-40B4-BE49-F238E27FC236}">
                    <a16:creationId xmlns:a16="http://schemas.microsoft.com/office/drawing/2014/main" id="{35E3FDA4-68CB-2DD8-E682-375719EDD30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4642" y="315589"/>
                <a:ext cx="11563110" cy="6374578"/>
              </a:xfrm>
              <a:prstGeom prst="rect">
                <a:avLst/>
              </a:prstGeom>
            </p:spPr>
          </p:pic>
        </mc:Fallback>
      </mc:AlternateContent>
      <p:sp>
        <p:nvSpPr>
          <p:cNvPr id="2" name="Explosion: 8 Points 1">
            <a:extLst>
              <a:ext uri="{FF2B5EF4-FFF2-40B4-BE49-F238E27FC236}">
                <a16:creationId xmlns:a16="http://schemas.microsoft.com/office/drawing/2014/main" id="{8ACC5CFE-47E2-6DFC-84B0-E00EA694B191}"/>
              </a:ext>
            </a:extLst>
          </p:cNvPr>
          <p:cNvSpPr/>
          <p:nvPr/>
        </p:nvSpPr>
        <p:spPr>
          <a:xfrm>
            <a:off x="906309" y="3014663"/>
            <a:ext cx="3228722" cy="3709819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All schools show  Black &amp; Brown students well below 50%</a:t>
            </a:r>
          </a:p>
        </p:txBody>
      </p:sp>
      <p:cxnSp>
        <p:nvCxnSpPr>
          <p:cNvPr id="5" name="Connector: Curved 4">
            <a:extLst>
              <a:ext uri="{FF2B5EF4-FFF2-40B4-BE49-F238E27FC236}">
                <a16:creationId xmlns:a16="http://schemas.microsoft.com/office/drawing/2014/main" id="{7438C046-DDDD-3F82-D20B-C4AF7DAF43E9}"/>
              </a:ext>
            </a:extLst>
          </p:cNvPr>
          <p:cNvCxnSpPr>
            <a:cxnSpLocks/>
          </p:cNvCxnSpPr>
          <p:nvPr/>
        </p:nvCxnSpPr>
        <p:spPr>
          <a:xfrm flipV="1">
            <a:off x="3681876" y="5793897"/>
            <a:ext cx="1764064" cy="364142"/>
          </a:xfrm>
          <a:prstGeom prst="curvedConnector3">
            <a:avLst>
              <a:gd name="adj1" fmla="val 91284"/>
            </a:avLst>
          </a:prstGeom>
          <a:ln w="76200">
            <a:solidFill>
              <a:srgbClr val="FFC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5312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" name="Chart 1" descr="Chart type: Histogram. Frequency of 'Black or African American'&#10;&#10;Description automatically generated">
                <a:extLst>
                  <a:ext uri="{FF2B5EF4-FFF2-40B4-BE49-F238E27FC236}">
                    <a16:creationId xmlns:a16="http://schemas.microsoft.com/office/drawing/2014/main" id="{800A6B22-9BFA-43F4-A373-EE612E18DBFF}"/>
                  </a:ext>
                </a:extLst>
              </p:cNvPr>
              <p:cNvGraphicFramePr/>
              <p:nvPr/>
            </p:nvGraphicFramePr>
            <p:xfrm>
              <a:off x="1793875" y="254000"/>
              <a:ext cx="8578850" cy="283845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2" name="Chart 1" descr="Chart type: Histogram. Frequency of 'Black or African American'&#10;&#10;Description automatically generated">
                <a:extLst>
                  <a:ext uri="{FF2B5EF4-FFF2-40B4-BE49-F238E27FC236}">
                    <a16:creationId xmlns:a16="http://schemas.microsoft.com/office/drawing/2014/main" id="{800A6B22-9BFA-43F4-A373-EE612E18DBF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93875" y="254000"/>
                <a:ext cx="8578850" cy="28384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3" name="Chart 2" descr="Chart type: Histogram. Frequency of 'Hispanic/ Latino'&#10;&#10;Description automatically generated">
                <a:extLst>
                  <a:ext uri="{FF2B5EF4-FFF2-40B4-BE49-F238E27FC236}">
                    <a16:creationId xmlns:a16="http://schemas.microsoft.com/office/drawing/2014/main" id="{FD216704-608D-4A75-9370-6531BF40737E}"/>
                  </a:ext>
                </a:extLst>
              </p:cNvPr>
              <p:cNvGraphicFramePr/>
              <p:nvPr/>
            </p:nvGraphicFramePr>
            <p:xfrm>
              <a:off x="1793875" y="3200400"/>
              <a:ext cx="8604250" cy="34036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3" name="Chart 2" descr="Chart type: Histogram. Frequency of 'Hispanic/ Latino'&#10;&#10;Description automatically generated">
                <a:extLst>
                  <a:ext uri="{FF2B5EF4-FFF2-40B4-BE49-F238E27FC236}">
                    <a16:creationId xmlns:a16="http://schemas.microsoft.com/office/drawing/2014/main" id="{FD216704-608D-4A75-9370-6531BF40737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93875" y="3200400"/>
                <a:ext cx="8604250" cy="340360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Explosion: 8 Points 3">
            <a:extLst>
              <a:ext uri="{FF2B5EF4-FFF2-40B4-BE49-F238E27FC236}">
                <a16:creationId xmlns:a16="http://schemas.microsoft.com/office/drawing/2014/main" id="{114A70D7-4787-24D0-5A2D-22B6634D0A7B}"/>
              </a:ext>
            </a:extLst>
          </p:cNvPr>
          <p:cNvSpPr/>
          <p:nvPr/>
        </p:nvSpPr>
        <p:spPr>
          <a:xfrm>
            <a:off x="0" y="2868842"/>
            <a:ext cx="2959584" cy="1486773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22 schools had &lt;16% pass</a:t>
            </a:r>
          </a:p>
        </p:txBody>
      </p:sp>
      <p:sp>
        <p:nvSpPr>
          <p:cNvPr id="5" name="Explosion: 8 Points 4">
            <a:extLst>
              <a:ext uri="{FF2B5EF4-FFF2-40B4-BE49-F238E27FC236}">
                <a16:creationId xmlns:a16="http://schemas.microsoft.com/office/drawing/2014/main" id="{F66BADF7-0D1D-416A-D3E3-9B4656EC62A5}"/>
              </a:ext>
            </a:extLst>
          </p:cNvPr>
          <p:cNvSpPr/>
          <p:nvPr/>
        </p:nvSpPr>
        <p:spPr>
          <a:xfrm>
            <a:off x="342026" y="254000"/>
            <a:ext cx="3524977" cy="1486773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13 schools had between 14.6% &amp; 21.6% pass</a:t>
            </a:r>
          </a:p>
        </p:txBody>
      </p:sp>
    </p:spTree>
    <p:extLst>
      <p:ext uri="{BB962C8B-B14F-4D97-AF65-F5344CB8AC3E}">
        <p14:creationId xmlns:p14="http://schemas.microsoft.com/office/powerpoint/2010/main" val="15526373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F7589537-FDCB-CAD9-471A-956FA9615241}"/>
                  </a:ext>
                </a:extLst>
              </p:cNvPr>
              <p:cNvGraphicFramePr/>
              <p:nvPr/>
            </p:nvGraphicFramePr>
            <p:xfrm>
              <a:off x="1134666" y="381797"/>
              <a:ext cx="9922668" cy="6094406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Chart 3">
                <a:extLst>
                  <a:ext uri="{FF2B5EF4-FFF2-40B4-BE49-F238E27FC236}">
                    <a16:creationId xmlns:a16="http://schemas.microsoft.com/office/drawing/2014/main" id="{F7589537-FDCB-CAD9-471A-956FA961524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34666" y="381797"/>
                <a:ext cx="9922668" cy="6094406"/>
              </a:xfrm>
              <a:prstGeom prst="rect">
                <a:avLst/>
              </a:prstGeom>
            </p:spPr>
          </p:pic>
        </mc:Fallback>
      </mc:AlternateContent>
      <p:sp>
        <p:nvSpPr>
          <p:cNvPr id="5" name="Explosion: 8 Points 4">
            <a:extLst>
              <a:ext uri="{FF2B5EF4-FFF2-40B4-BE49-F238E27FC236}">
                <a16:creationId xmlns:a16="http://schemas.microsoft.com/office/drawing/2014/main" id="{52F6C880-36D9-7C57-8968-3D5AB925B2F9}"/>
              </a:ext>
            </a:extLst>
          </p:cNvPr>
          <p:cNvSpPr/>
          <p:nvPr/>
        </p:nvSpPr>
        <p:spPr>
          <a:xfrm>
            <a:off x="1246173" y="3487667"/>
            <a:ext cx="3585883" cy="2988535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Most Schools show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 DECLINE in Proficiency from Fall to Spring last year</a:t>
            </a:r>
          </a:p>
        </p:txBody>
      </p:sp>
    </p:spTree>
    <p:extLst>
      <p:ext uri="{BB962C8B-B14F-4D97-AF65-F5344CB8AC3E}">
        <p14:creationId xmlns:p14="http://schemas.microsoft.com/office/powerpoint/2010/main" val="8566900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A32A71-3FB2-F73B-DC91-5358E815D8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" name="Chart 1">
                <a:extLst>
                  <a:ext uri="{FF2B5EF4-FFF2-40B4-BE49-F238E27FC236}">
                    <a16:creationId xmlns:a16="http://schemas.microsoft.com/office/drawing/2014/main" id="{59946E82-DBDC-A27C-3C9A-EDFDFE424055}"/>
                  </a:ext>
                </a:extLst>
              </p:cNvPr>
              <p:cNvGraphicFramePr/>
              <p:nvPr/>
            </p:nvGraphicFramePr>
            <p:xfrm>
              <a:off x="312517" y="299405"/>
              <a:ext cx="11482086" cy="6425076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2" name="Chart 1">
                <a:extLst>
                  <a:ext uri="{FF2B5EF4-FFF2-40B4-BE49-F238E27FC236}">
                    <a16:creationId xmlns:a16="http://schemas.microsoft.com/office/drawing/2014/main" id="{59946E82-DBDC-A27C-3C9A-EDFDFE42405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2517" y="299405"/>
                <a:ext cx="11482086" cy="6425076"/>
              </a:xfrm>
              <a:prstGeom prst="rect">
                <a:avLst/>
              </a:prstGeom>
            </p:spPr>
          </p:pic>
        </mc:Fallback>
      </mc:AlternateContent>
      <p:sp>
        <p:nvSpPr>
          <p:cNvPr id="3" name="Explosion: 8 Points 2">
            <a:extLst>
              <a:ext uri="{FF2B5EF4-FFF2-40B4-BE49-F238E27FC236}">
                <a16:creationId xmlns:a16="http://schemas.microsoft.com/office/drawing/2014/main" id="{C5964CF8-E8EE-162C-9C08-94143070B1A9}"/>
              </a:ext>
            </a:extLst>
          </p:cNvPr>
          <p:cNvSpPr/>
          <p:nvPr/>
        </p:nvSpPr>
        <p:spPr>
          <a:xfrm>
            <a:off x="598810" y="3689968"/>
            <a:ext cx="3851809" cy="3034513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Elementary Schools show a higher but similar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Pattern in Proficiency across subgroups</a:t>
            </a:r>
          </a:p>
        </p:txBody>
      </p:sp>
    </p:spTree>
    <p:extLst>
      <p:ext uri="{BB962C8B-B14F-4D97-AF65-F5344CB8AC3E}">
        <p14:creationId xmlns:p14="http://schemas.microsoft.com/office/powerpoint/2010/main" val="2686325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907FB1-9A92-97B9-976A-AE98E0112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" name="Chart 1">
                <a:extLst>
                  <a:ext uri="{FF2B5EF4-FFF2-40B4-BE49-F238E27FC236}">
                    <a16:creationId xmlns:a16="http://schemas.microsoft.com/office/drawing/2014/main" id="{D4C9B194-DD5D-26B0-4439-606724F0075B}"/>
                  </a:ext>
                </a:extLst>
              </p:cNvPr>
              <p:cNvGraphicFramePr/>
              <p:nvPr/>
            </p:nvGraphicFramePr>
            <p:xfrm>
              <a:off x="416690" y="798515"/>
              <a:ext cx="11401062" cy="5637009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2" name="Chart 1">
                <a:extLst>
                  <a:ext uri="{FF2B5EF4-FFF2-40B4-BE49-F238E27FC236}">
                    <a16:creationId xmlns:a16="http://schemas.microsoft.com/office/drawing/2014/main" id="{D4C9B194-DD5D-26B0-4439-606724F0075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6690" y="798515"/>
                <a:ext cx="11401062" cy="5637009"/>
              </a:xfrm>
              <a:prstGeom prst="rect">
                <a:avLst/>
              </a:prstGeom>
            </p:spPr>
          </p:pic>
        </mc:Fallback>
      </mc:AlternateContent>
      <p:sp>
        <p:nvSpPr>
          <p:cNvPr id="3" name="Explosion: 8 Points 2">
            <a:extLst>
              <a:ext uri="{FF2B5EF4-FFF2-40B4-BE49-F238E27FC236}">
                <a16:creationId xmlns:a16="http://schemas.microsoft.com/office/drawing/2014/main" id="{7B9AF94D-A500-2A2F-2DAE-C25E8DD07581}"/>
              </a:ext>
            </a:extLst>
          </p:cNvPr>
          <p:cNvSpPr/>
          <p:nvPr/>
        </p:nvSpPr>
        <p:spPr>
          <a:xfrm>
            <a:off x="1246172" y="3487668"/>
            <a:ext cx="4717657" cy="2490324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Elem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Schools show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Slight Gains in Proficiency from Fall to Spring</a:t>
            </a:r>
          </a:p>
        </p:txBody>
      </p:sp>
    </p:spTree>
    <p:extLst>
      <p:ext uri="{BB962C8B-B14F-4D97-AF65-F5344CB8AC3E}">
        <p14:creationId xmlns:p14="http://schemas.microsoft.com/office/powerpoint/2010/main" val="1282064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" name="Chart 1">
                <a:extLst>
                  <a:ext uri="{FF2B5EF4-FFF2-40B4-BE49-F238E27FC236}">
                    <a16:creationId xmlns:a16="http://schemas.microsoft.com/office/drawing/2014/main" id="{B41D496C-E86C-E5BE-CA90-DFD7ABB8A587}"/>
                  </a:ext>
                </a:extLst>
              </p:cNvPr>
              <p:cNvGraphicFramePr/>
              <p:nvPr/>
            </p:nvGraphicFramePr>
            <p:xfrm>
              <a:off x="621234" y="577056"/>
              <a:ext cx="10791316" cy="599126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2" name="Chart 1">
                <a:extLst>
                  <a:ext uri="{FF2B5EF4-FFF2-40B4-BE49-F238E27FC236}">
                    <a16:creationId xmlns:a16="http://schemas.microsoft.com/office/drawing/2014/main" id="{B41D496C-E86C-E5BE-CA90-DFD7ABB8A58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1234" y="577056"/>
                <a:ext cx="10791316" cy="599126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94280922"/>
      </p:ext>
    </p:extLst>
  </p:cSld>
  <p:clrMapOvr>
    <a:masterClrMapping/>
  </p:clrMapOvr>
  <p:transition spd="slow"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D28E1-62BF-AB70-C99F-070A909B6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" name="Chart 1">
                <a:extLst>
                  <a:ext uri="{FF2B5EF4-FFF2-40B4-BE49-F238E27FC236}">
                    <a16:creationId xmlns:a16="http://schemas.microsoft.com/office/drawing/2014/main" id="{DC976993-DFA6-31D5-5118-86F74416231D}"/>
                  </a:ext>
                </a:extLst>
              </p:cNvPr>
              <p:cNvGraphicFramePr/>
              <p:nvPr/>
            </p:nvGraphicFramePr>
            <p:xfrm>
              <a:off x="345768" y="677075"/>
              <a:ext cx="11122623" cy="5912189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2" name="Chart 1">
                <a:extLst>
                  <a:ext uri="{FF2B5EF4-FFF2-40B4-BE49-F238E27FC236}">
                    <a16:creationId xmlns:a16="http://schemas.microsoft.com/office/drawing/2014/main" id="{DC976993-DFA6-31D5-5118-86F74416231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5768" y="677075"/>
                <a:ext cx="11122623" cy="591218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591370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54284-1F6B-7E57-A09E-8386E4E5B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1812A4-6003-88B7-FE06-B0F6E9F39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C8686C-4949-987C-EAE4-7248AB06FE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113"/>
            <a:ext cx="12192000" cy="6603774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120C28-2BCA-5DAF-2B9A-2DDD76DE87C1}"/>
              </a:ext>
            </a:extLst>
          </p:cNvPr>
          <p:cNvSpPr/>
          <p:nvPr/>
        </p:nvSpPr>
        <p:spPr>
          <a:xfrm>
            <a:off x="5188688" y="365125"/>
            <a:ext cx="2190307" cy="52801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Link to </a:t>
            </a:r>
            <a:r>
              <a:rPr lang="en-US" dirty="0">
                <a:hlinkClick r:id="rId3"/>
              </a:rPr>
              <a:t>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7038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3A724-50BD-B908-FEE6-17F13995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4126"/>
          </a:xfrm>
        </p:spPr>
        <p:txBody>
          <a:bodyPr>
            <a:normAutofit/>
          </a:bodyPr>
          <a:lstStyle/>
          <a:p>
            <a:r>
              <a:rPr lang="en-US" kern="100" dirty="0">
                <a:latin typeface="Arial Rounded MT Bold" panose="020F0704030504030204" pitchFamily="34" charset="0"/>
                <a:cs typeface="Times New Roman" panose="02020603050405020304" pitchFamily="18" charset="0"/>
              </a:rPr>
              <a:t>Parent Advocacy</a:t>
            </a:r>
            <a:endParaRPr lang="en-US" sz="6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5A594-092E-AF9C-C0ED-62C8E6215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349" y="1929384"/>
            <a:ext cx="11489034" cy="4608302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US" sz="3200" kern="100" dirty="0">
                <a:latin typeface="Arial Rounded MT Bold" panose="020F0704030504030204" pitchFamily="34" charset="0"/>
                <a:cs typeface="Times New Roman" panose="02020603050405020304" pitchFamily="18" charset="0"/>
              </a:rPr>
              <a:t>Parent advocacy plays a crucial role in shaping the educational landscape, from individual interventions to collective movements for systemic change.</a:t>
            </a: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endParaRPr lang="en-US" kern="100" dirty="0"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3200" b="1" kern="1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The Moral Arc of the Universe May Bend Towards Justice, But It Doesn’t Bend Itself!</a:t>
            </a: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endParaRPr lang="en-US" kern="100" dirty="0"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800"/>
              </a:spcAft>
            </a:pPr>
            <a:endParaRPr lang="en-US" kern="100" dirty="0"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012475"/>
      </p:ext>
    </p:extLst>
  </p:cSld>
  <p:clrMapOvr>
    <a:masterClrMapping/>
  </p:clrMapOvr>
  <p:transition spd="slow"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0B853F-2D6B-9057-8E4A-8E249922F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1AFE0589-1C0D-C9DE-B86C-0D88FD62F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37" y="0"/>
            <a:ext cx="12144525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34DB16B-2D9F-BD0F-C023-9055F9860BCD}"/>
              </a:ext>
            </a:extLst>
          </p:cNvPr>
          <p:cNvSpPr/>
          <p:nvPr/>
        </p:nvSpPr>
        <p:spPr>
          <a:xfrm>
            <a:off x="3165170" y="3265714"/>
            <a:ext cx="1639587" cy="696686"/>
          </a:xfrm>
          <a:prstGeom prst="round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 for Presentation</a:t>
            </a:r>
          </a:p>
        </p:txBody>
      </p:sp>
    </p:spTree>
    <p:extLst>
      <p:ext uri="{BB962C8B-B14F-4D97-AF65-F5344CB8AC3E}">
        <p14:creationId xmlns:p14="http://schemas.microsoft.com/office/powerpoint/2010/main" val="772284799"/>
      </p:ext>
    </p:extLst>
  </p:cSld>
  <p:clrMapOvr>
    <a:masterClrMapping/>
  </p:clrMapOvr>
  <p:transition spd="slow"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27DF75-B74F-1C0F-DFE3-BB3BFAFF8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AE06BD-4C45-E755-31B7-FC198CAC51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4511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575474"/>
      </p:ext>
    </p:extLst>
  </p:cSld>
  <p:clrMapOvr>
    <a:masterClrMapping/>
  </p:clrMapOvr>
  <p:transition spd="slow"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B8B8E6-8279-4A82-5D1B-950EC9FEB1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F758BC5B-1F33-CA6B-A32B-1C878D99D82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004D79"/>
          </a:solidFill>
        </p:spPr>
        <p:txBody>
          <a:bodyPr wrap="square" lIns="0" tIns="0" rIns="0" bIns="0" rtlCol="0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0C8A0640-E9EF-13D6-B079-966400410023}"/>
              </a:ext>
            </a:extLst>
          </p:cNvPr>
          <p:cNvSpPr txBox="1"/>
          <p:nvPr/>
        </p:nvSpPr>
        <p:spPr>
          <a:xfrm>
            <a:off x="1503446" y="746857"/>
            <a:ext cx="8785860" cy="5172356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3387" marR="0" lvl="0" indent="0" algn="ctr" defTabSz="1219170" rtl="0" eaLnBrk="1" fontAlgn="auto" latinLnBrk="0" hangingPunct="1">
              <a:lnSpc>
                <a:spcPts val="7960"/>
              </a:lnSpc>
              <a:spcBef>
                <a:spcPts val="1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Black</a:t>
            </a:r>
            <a:r>
              <a:rPr kumimoji="0" lang="en-US" sz="7200" b="0" i="0" u="none" strike="noStrike" kern="1200" cap="none" spc="-33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7200" b="0" i="0" u="none" strike="noStrike" kern="1200" cap="none" spc="133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History</a:t>
            </a:r>
            <a:r>
              <a:rPr kumimoji="0" lang="en-US" sz="7200" b="0" i="0" u="none" strike="noStrike" kern="1200" cap="none" spc="-33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7200" b="0" i="0" u="none" strike="noStrike" kern="1200" cap="none" spc="133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Month</a:t>
            </a:r>
          </a:p>
          <a:p>
            <a:pPr marL="3387" marR="0" lvl="0" indent="0" algn="ctr" defTabSz="1219170" rtl="0" eaLnBrk="1" fontAlgn="auto" latinLnBrk="0" hangingPunct="1">
              <a:lnSpc>
                <a:spcPts val="7960"/>
              </a:lnSpc>
              <a:spcBef>
                <a:spcPts val="1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133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Field Trips to</a:t>
            </a:r>
          </a:p>
          <a:p>
            <a:pPr marL="3387" marR="0" lvl="0" indent="0" algn="ctr" defTabSz="1219170" rtl="0" eaLnBrk="1" fontAlgn="auto" latinLnBrk="0" hangingPunct="1">
              <a:lnSpc>
                <a:spcPts val="7960"/>
              </a:lnSpc>
              <a:spcBef>
                <a:spcPts val="1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0" cap="none" spc="133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National Museum of African American History and Culture</a:t>
            </a:r>
            <a:endParaRPr kumimoji="0" sz="8666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pic>
        <p:nvPicPr>
          <p:cNvPr id="5" name="object 5">
            <a:extLst>
              <a:ext uri="{FF2B5EF4-FFF2-40B4-BE49-F238E27FC236}">
                <a16:creationId xmlns:a16="http://schemas.microsoft.com/office/drawing/2014/main" id="{F31D2CA2-7F2A-8DA5-E901-5D8D7D5217D6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66233" y="5459534"/>
            <a:ext cx="1219739" cy="91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299584"/>
      </p:ext>
    </p:extLst>
  </p:cSld>
  <p:clrMapOvr>
    <a:masterClrMapping/>
  </p:clrMapOvr>
  <p:transition spd="slow"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>
            <a:spLocks noGrp="1"/>
          </p:cNvSpPr>
          <p:nvPr>
            <p:ph type="title"/>
          </p:nvPr>
        </p:nvSpPr>
        <p:spPr>
          <a:xfrm>
            <a:off x="1092200" y="724033"/>
            <a:ext cx="10007600" cy="1272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SzPts val="990"/>
            </a:pPr>
            <a:r>
              <a:rPr lang="en" sz="2933"/>
              <a:t>Field Trip:  </a:t>
            </a:r>
            <a:endParaRPr sz="2933"/>
          </a:p>
          <a:p>
            <a:pPr>
              <a:buSzPts val="990"/>
            </a:pPr>
            <a:r>
              <a:rPr lang="en" sz="2933" u="sng">
                <a:solidFill>
                  <a:schemeClr val="hlink"/>
                </a:solidFill>
                <a:hlinkClick r:id="rId3"/>
              </a:rPr>
              <a:t>National Museum of African American History and Culture</a:t>
            </a:r>
            <a:endParaRPr sz="2933"/>
          </a:p>
        </p:txBody>
      </p:sp>
      <p:sp>
        <p:nvSpPr>
          <p:cNvPr id="135" name="Google Shape;135;p14"/>
          <p:cNvSpPr txBox="1">
            <a:spLocks noGrp="1"/>
          </p:cNvSpPr>
          <p:nvPr>
            <p:ph type="body" idx="1"/>
          </p:nvPr>
        </p:nvSpPr>
        <p:spPr>
          <a:xfrm>
            <a:off x="1092199" y="2230787"/>
            <a:ext cx="9707345" cy="358287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 fontScale="92500"/>
          </a:bodyPr>
          <a:lstStyle/>
          <a:p>
            <a:pPr indent="-440256">
              <a:lnSpc>
                <a:spcPct val="150000"/>
              </a:lnSpc>
              <a:buSzPts val="1600"/>
            </a:pPr>
            <a:r>
              <a:rPr lang="en" sz="2133" b="1" dirty="0"/>
              <a:t>Who?</a:t>
            </a:r>
            <a:r>
              <a:rPr lang="en" sz="2133" dirty="0"/>
              <a:t> Montgomery County Public Schools each plan Field Trips for students  		 (1 chaparone per 10 students)</a:t>
            </a:r>
            <a:endParaRPr sz="2133" dirty="0"/>
          </a:p>
          <a:p>
            <a:pPr indent="-440256">
              <a:lnSpc>
                <a:spcPct val="150000"/>
              </a:lnSpc>
              <a:buSzPts val="1600"/>
            </a:pPr>
            <a:r>
              <a:rPr lang="en" sz="2133" b="1" dirty="0"/>
              <a:t>What?</a:t>
            </a:r>
            <a:r>
              <a:rPr lang="en" sz="2133" dirty="0"/>
              <a:t> Participate in community-wide effort to honor African American contributions toward history</a:t>
            </a:r>
            <a:endParaRPr sz="2133" dirty="0"/>
          </a:p>
          <a:p>
            <a:pPr indent="-440256">
              <a:lnSpc>
                <a:spcPct val="150000"/>
              </a:lnSpc>
              <a:buSzPts val="1600"/>
            </a:pPr>
            <a:r>
              <a:rPr lang="en" sz="2133" b="1" dirty="0"/>
              <a:t>When?</a:t>
            </a:r>
            <a:r>
              <a:rPr lang="en" sz="2133" dirty="0"/>
              <a:t> February 01, 2024 - February 29, 2025</a:t>
            </a:r>
            <a:endParaRPr sz="2133" dirty="0"/>
          </a:p>
          <a:p>
            <a:pPr indent="-440256">
              <a:lnSpc>
                <a:spcPct val="150000"/>
              </a:lnSpc>
              <a:buSzPts val="1600"/>
            </a:pPr>
            <a:r>
              <a:rPr lang="en" sz="2133" b="1" dirty="0"/>
              <a:t>Where?</a:t>
            </a:r>
            <a:r>
              <a:rPr lang="en" sz="2133" dirty="0"/>
              <a:t> </a:t>
            </a:r>
            <a:r>
              <a:rPr lang="en" sz="2133" u="sng" dirty="0">
                <a:solidFill>
                  <a:schemeClr val="hlink"/>
                </a:solidFill>
                <a:hlinkClick r:id="rId3"/>
              </a:rPr>
              <a:t>NMAAHC</a:t>
            </a:r>
            <a:r>
              <a:rPr lang="en" sz="2133" dirty="0"/>
              <a:t>, 1400 Constitution Ave. NW, Washington, DC 20560</a:t>
            </a:r>
            <a:endParaRPr sz="2133" dirty="0"/>
          </a:p>
          <a:p>
            <a:pPr indent="-440256">
              <a:lnSpc>
                <a:spcPct val="150000"/>
              </a:lnSpc>
              <a:buSzPts val="1600"/>
            </a:pPr>
            <a:r>
              <a:rPr lang="en" sz="2133" b="1" dirty="0"/>
              <a:t>Why?</a:t>
            </a:r>
            <a:r>
              <a:rPr lang="en" sz="2133" dirty="0"/>
              <a:t> Cultural Identity, Education, Enrichment &amp; Experiential Learning Excursion</a:t>
            </a:r>
            <a:endParaRPr sz="2133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08E856-1C32-C852-6851-92E32036AB82}"/>
              </a:ext>
            </a:extLst>
          </p:cNvPr>
          <p:cNvSpPr/>
          <p:nvPr/>
        </p:nvSpPr>
        <p:spPr>
          <a:xfrm rot="2921461">
            <a:off x="7875120" y="2669879"/>
            <a:ext cx="32501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Last Year</a:t>
            </a:r>
          </a:p>
        </p:txBody>
      </p:sp>
    </p:spTree>
    <p:extLst>
      <p:ext uri="{BB962C8B-B14F-4D97-AF65-F5344CB8AC3E}">
        <p14:creationId xmlns:p14="http://schemas.microsoft.com/office/powerpoint/2010/main" val="1727952166"/>
      </p:ext>
    </p:extLst>
  </p:cSld>
  <p:clrMapOvr>
    <a:masterClrMapping/>
  </p:clrMapOvr>
  <p:transition spd="slow"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25EAD6-AD8D-F809-921D-1090F1E89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19" y="1412489"/>
            <a:ext cx="3553905" cy="2952121"/>
          </a:xfrm>
        </p:spPr>
        <p:txBody>
          <a:bodyPr anchor="t">
            <a:normAutofit fontScale="90000"/>
          </a:bodyPr>
          <a:lstStyle/>
          <a:p>
            <a:r>
              <a:rPr lang="en-US" sz="3300" dirty="0">
                <a:solidFill>
                  <a:srgbClr val="FFFFFF"/>
                </a:solidFill>
              </a:rPr>
              <a:t>2025 NMAAHC Field Trip Interested Schools</a:t>
            </a:r>
            <a:br>
              <a:rPr lang="en-US" sz="3300" dirty="0">
                <a:solidFill>
                  <a:srgbClr val="FFFFFF"/>
                </a:solidFill>
              </a:rPr>
            </a:br>
            <a:br>
              <a:rPr lang="en-US" sz="3300" dirty="0">
                <a:solidFill>
                  <a:srgbClr val="FFFFFF"/>
                </a:solidFill>
              </a:rPr>
            </a:br>
            <a:r>
              <a:rPr lang="en-US" sz="2200" dirty="0">
                <a:solidFill>
                  <a:schemeClr val="accent5"/>
                </a:solidFill>
              </a:rPr>
              <a:t>(30 schools as of 14November)</a:t>
            </a:r>
            <a:br>
              <a:rPr lang="en-US" sz="3300" dirty="0">
                <a:solidFill>
                  <a:srgbClr val="FFFFFF"/>
                </a:solidFill>
              </a:rPr>
            </a:br>
            <a:endParaRPr lang="en-US" sz="3300" dirty="0">
              <a:solidFill>
                <a:srgbClr val="FFFFFF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7CD37B-0808-0449-A770-B29915DC21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62095" y="141402"/>
            <a:ext cx="3536999" cy="6035561"/>
          </a:xfrm>
        </p:spPr>
        <p:txBody>
          <a:bodyPr>
            <a:normAutofit fontScale="92500"/>
          </a:bodyPr>
          <a:lstStyle/>
          <a:p>
            <a:r>
              <a:rPr lang="en-US" sz="1800" dirty="0"/>
              <a:t>Arcola Elementary School</a:t>
            </a:r>
          </a:p>
          <a:p>
            <a:r>
              <a:rPr lang="en-US" sz="1800" dirty="0"/>
              <a:t>Burnt Mills ES</a:t>
            </a:r>
          </a:p>
          <a:p>
            <a:r>
              <a:rPr lang="en-US" sz="1800" dirty="0"/>
              <a:t>Cabin Branch ES</a:t>
            </a:r>
          </a:p>
          <a:p>
            <a:r>
              <a:rPr lang="en-US" sz="1800" dirty="0"/>
              <a:t>Chevy Chase Elementary </a:t>
            </a:r>
          </a:p>
          <a:p>
            <a:r>
              <a:rPr lang="en-US" sz="1800" dirty="0" err="1"/>
              <a:t>DuFief</a:t>
            </a:r>
            <a:r>
              <a:rPr lang="en-US" sz="1800" dirty="0"/>
              <a:t> E.S.</a:t>
            </a:r>
          </a:p>
          <a:p>
            <a:r>
              <a:rPr lang="en-US" sz="1800" dirty="0"/>
              <a:t>Fields Road Elementary School</a:t>
            </a:r>
          </a:p>
          <a:p>
            <a:r>
              <a:rPr lang="en-US" sz="1800" dirty="0"/>
              <a:t>Forest Oak Middle School</a:t>
            </a:r>
          </a:p>
          <a:p>
            <a:r>
              <a:rPr lang="en-US" sz="1800" dirty="0"/>
              <a:t>Gaithersburg High School</a:t>
            </a:r>
          </a:p>
          <a:p>
            <a:r>
              <a:rPr lang="en-US" sz="1800" dirty="0"/>
              <a:t>Greencastle Elementary School </a:t>
            </a:r>
          </a:p>
          <a:p>
            <a:r>
              <a:rPr lang="en-US" sz="1800" dirty="0"/>
              <a:t>Hallie Wells Middle School</a:t>
            </a:r>
          </a:p>
          <a:p>
            <a:r>
              <a:rPr lang="en-US" sz="1800" dirty="0"/>
              <a:t>Kensington Parkwood Elementary School </a:t>
            </a:r>
          </a:p>
          <a:p>
            <a:r>
              <a:rPr lang="en-US" sz="1800" dirty="0"/>
              <a:t>Little Bennett Elementary School </a:t>
            </a:r>
          </a:p>
          <a:p>
            <a:r>
              <a:rPr lang="en-US" sz="1800" dirty="0"/>
              <a:t>Newport Mill MS</a:t>
            </a:r>
          </a:p>
          <a:p>
            <a:r>
              <a:rPr lang="en-US" sz="1800" dirty="0"/>
              <a:t>Parkland Magnet Middle School</a:t>
            </a:r>
          </a:p>
          <a:p>
            <a:r>
              <a:rPr lang="en-US" sz="1800" dirty="0"/>
              <a:t>Redland MS</a:t>
            </a:r>
          </a:p>
          <a:p>
            <a:r>
              <a:rPr lang="en-US" sz="1800" dirty="0"/>
              <a:t>Roberto Clemente Middle School</a:t>
            </a:r>
          </a:p>
          <a:p>
            <a:endParaRPr lang="en-US" sz="18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7D2C5C-CFE5-34B4-AD4C-25C5844A70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088198" y="141402"/>
            <a:ext cx="3265602" cy="6035561"/>
          </a:xfrm>
        </p:spPr>
        <p:txBody>
          <a:bodyPr>
            <a:normAutofit fontScale="92500"/>
          </a:bodyPr>
          <a:lstStyle/>
          <a:p>
            <a:r>
              <a:rPr lang="en-US" sz="1800" dirty="0"/>
              <a:t>Rock Creek Forest Elementary School </a:t>
            </a:r>
          </a:p>
          <a:p>
            <a:r>
              <a:rPr lang="en-US" sz="1800" dirty="0"/>
              <a:t>Rock Creek Forest ES</a:t>
            </a:r>
          </a:p>
          <a:p>
            <a:r>
              <a:rPr lang="en-US" sz="1800" dirty="0"/>
              <a:t>Rockville High School</a:t>
            </a:r>
          </a:p>
          <a:p>
            <a:r>
              <a:rPr lang="en-US" sz="1800" dirty="0"/>
              <a:t>Sequoyah ES</a:t>
            </a:r>
          </a:p>
          <a:p>
            <a:r>
              <a:rPr lang="en-US" sz="1800" dirty="0"/>
              <a:t>Silver Spring International Middle School </a:t>
            </a:r>
          </a:p>
          <a:p>
            <a:r>
              <a:rPr lang="en-US" sz="1800" dirty="0"/>
              <a:t>Sligo Creek Elementary school</a:t>
            </a:r>
          </a:p>
          <a:p>
            <a:r>
              <a:rPr lang="en-US" sz="1800" dirty="0"/>
              <a:t>Strawberry Knoll ES</a:t>
            </a:r>
          </a:p>
          <a:p>
            <a:r>
              <a:rPr lang="en-US" sz="1800" dirty="0"/>
              <a:t>Thomas W. Pyle Middle School</a:t>
            </a:r>
          </a:p>
          <a:p>
            <a:r>
              <a:rPr lang="en-US" sz="1800" dirty="0"/>
              <a:t>Westland Middle School</a:t>
            </a:r>
          </a:p>
          <a:p>
            <a:r>
              <a:rPr lang="en-US" sz="1800" dirty="0"/>
              <a:t>Wheaton High School </a:t>
            </a:r>
          </a:p>
          <a:p>
            <a:r>
              <a:rPr lang="en-US" sz="1800" dirty="0"/>
              <a:t>Whetstone Elementary School</a:t>
            </a:r>
          </a:p>
          <a:p>
            <a:r>
              <a:rPr lang="en-US" sz="1800" dirty="0"/>
              <a:t>William Tyler Page Elementary School</a:t>
            </a:r>
          </a:p>
          <a:p>
            <a:r>
              <a:rPr lang="en-US" sz="1800" dirty="0"/>
              <a:t>Wilson </a:t>
            </a:r>
            <a:r>
              <a:rPr lang="en-US" sz="1800" dirty="0" err="1"/>
              <a:t>Wims</a:t>
            </a:r>
            <a:r>
              <a:rPr lang="en-US" sz="1800" dirty="0"/>
              <a:t> Elementary School </a:t>
            </a:r>
          </a:p>
          <a:p>
            <a:r>
              <a:rPr lang="en-US" sz="1800" dirty="0"/>
              <a:t>Wyngate elementary </a:t>
            </a:r>
          </a:p>
          <a:p>
            <a:endParaRPr lang="en-US" sz="18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995E30-B581-3A44-C00A-17B84E8FB777}"/>
              </a:ext>
            </a:extLst>
          </p:cNvPr>
          <p:cNvSpPr/>
          <p:nvPr/>
        </p:nvSpPr>
        <p:spPr>
          <a:xfrm rot="2921461">
            <a:off x="1506568" y="4592109"/>
            <a:ext cx="32501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Last Year</a:t>
            </a:r>
          </a:p>
        </p:txBody>
      </p:sp>
    </p:spTree>
    <p:extLst>
      <p:ext uri="{BB962C8B-B14F-4D97-AF65-F5344CB8AC3E}">
        <p14:creationId xmlns:p14="http://schemas.microsoft.com/office/powerpoint/2010/main" val="1337739467"/>
      </p:ext>
    </p:extLst>
  </p:cSld>
  <p:clrMapOvr>
    <a:masterClrMapping/>
  </p:clrMapOvr>
  <p:transition spd="slow"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6DBE10-35D2-574D-7EFF-5AD720FAC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585"/>
            <a:ext cx="10515600" cy="896071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ctr"/>
            <a:r>
              <a:rPr lang="en-US" dirty="0"/>
              <a:t>NAACP Parents’ Council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C73790-573A-ACDE-22B6-8634AAA92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745" y="1281545"/>
            <a:ext cx="11484139" cy="4887435"/>
          </a:xfrm>
        </p:spPr>
        <p:txBody>
          <a:bodyPr>
            <a:no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400" b="1" dirty="0">
                <a:solidFill>
                  <a:srgbClr val="1D2228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Resources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1D2228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Become a Member of the NAACP 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https://naacp-mc.org/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8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Parents Council Webpage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http://naacppc-md.org/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Hate/Bias Reporting Procedures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https://www.dropbox.com/scl/fi/3woywhzdr7s00l9ioubvv/fy23_</a:t>
            </a:r>
            <a:r>
              <a:rPr lang="en-US" sz="1200" b="1" i="1" dirty="0">
                <a:solidFill>
                  <a:srgbClr val="0070C0"/>
                </a:solidFill>
                <a:latin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quick-reference-hate-bias-procedures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.march-2023.pdf?rlkey=5jmlywi1k61yz8t7xta4il1oq&amp;dl=0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NAACP Complaint Form </a:t>
            </a:r>
            <a:r>
              <a:rPr lang="en-US" sz="1600" dirty="0">
                <a:solidFill>
                  <a:srgbClr val="0070C0"/>
                </a:solidFill>
                <a:latin typeface="Calibri" panose="020F0502020204030204" pitchFamily="34" charset="0"/>
                <a:hlinkClick r:id="rId5"/>
              </a:rPr>
              <a:t>https://www.dropbox.com/scl/fi/lg2y4gecocyjf2m4fe08u/Complaint-Form-NAACP.pdf?rlkey=rqjcozy5hu3dn826gil5e2aam&amp;dl=0</a:t>
            </a:r>
            <a:r>
              <a:rPr lang="en-US" sz="16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75196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48B6B23-BD96-659D-58A4-AF6C7BA97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5" y="0"/>
            <a:ext cx="12169589" cy="6858000"/>
          </a:xfrm>
          <a:prstGeom prst="rect">
            <a:avLst/>
          </a:prstGeom>
        </p:spPr>
      </p:pic>
      <p:sp>
        <p:nvSpPr>
          <p:cNvPr id="6" name="Rectangle: Rounded Corners 5">
            <a:hlinkClick r:id="rId3"/>
            <a:extLst>
              <a:ext uri="{FF2B5EF4-FFF2-40B4-BE49-F238E27FC236}">
                <a16:creationId xmlns:a16="http://schemas.microsoft.com/office/drawing/2014/main" id="{5CE7B10B-BFAF-5CA0-97C1-5E2A0AABB796}"/>
              </a:ext>
            </a:extLst>
          </p:cNvPr>
          <p:cNvSpPr/>
          <p:nvPr/>
        </p:nvSpPr>
        <p:spPr>
          <a:xfrm>
            <a:off x="5018567" y="6092456"/>
            <a:ext cx="3019647" cy="46783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Link to Presentation</a:t>
            </a:r>
          </a:p>
        </p:txBody>
      </p:sp>
    </p:spTree>
    <p:extLst>
      <p:ext uri="{BB962C8B-B14F-4D97-AF65-F5344CB8AC3E}">
        <p14:creationId xmlns:p14="http://schemas.microsoft.com/office/powerpoint/2010/main" val="1917720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893E6-770D-D234-A7C2-9EA301189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Registration Deadlines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B15FB-DBEC-F175-8787-E806382B80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50465"/>
            <a:ext cx="10515600" cy="1039185"/>
          </a:xfrm>
        </p:spPr>
        <p:txBody>
          <a:bodyPr/>
          <a:lstStyle/>
          <a:p>
            <a:r>
              <a:rPr lang="en-US" dirty="0"/>
              <a:t>Jeannie Franklin</a:t>
            </a:r>
          </a:p>
        </p:txBody>
      </p:sp>
    </p:spTree>
    <p:extLst>
      <p:ext uri="{BB962C8B-B14F-4D97-AF65-F5344CB8AC3E}">
        <p14:creationId xmlns:p14="http://schemas.microsoft.com/office/powerpoint/2010/main" val="751309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hlinkClick r:id="rId2"/>
            <a:extLst>
              <a:ext uri="{FF2B5EF4-FFF2-40B4-BE49-F238E27FC236}">
                <a16:creationId xmlns:a16="http://schemas.microsoft.com/office/drawing/2014/main" id="{584C393E-CC96-544B-1267-180DA8A7A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4756" y="475838"/>
            <a:ext cx="9402487" cy="590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085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79D58-8FF3-465D-DBAF-A116A8CD0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Parents’ Council Communications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34298E-7270-7819-8D76-E8F7931C7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837814"/>
            <a:ext cx="10515600" cy="1251836"/>
          </a:xfrm>
        </p:spPr>
        <p:txBody>
          <a:bodyPr/>
          <a:lstStyle/>
          <a:p>
            <a:r>
              <a:rPr lang="en-US" dirty="0"/>
              <a:t>Kea Anderson</a:t>
            </a:r>
          </a:p>
        </p:txBody>
      </p:sp>
    </p:spTree>
    <p:extLst>
      <p:ext uri="{BB962C8B-B14F-4D97-AF65-F5344CB8AC3E}">
        <p14:creationId xmlns:p14="http://schemas.microsoft.com/office/powerpoint/2010/main" val="3287521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68691E-28EC-FC9D-9D19-B0D96914E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Parents’ Council WhatsApp Groups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B1C4F09-1B67-F081-6A84-85180C04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955" y="1690688"/>
            <a:ext cx="11491415" cy="4802187"/>
          </a:xfrm>
        </p:spPr>
        <p:txBody>
          <a:bodyPr>
            <a:normAutofit/>
          </a:bodyPr>
          <a:lstStyle/>
          <a:p>
            <a:r>
              <a:rPr lang="en-US" dirty="0"/>
              <a:t>Main group for all PC reps: </a:t>
            </a:r>
          </a:p>
          <a:p>
            <a:r>
              <a:rPr lang="en-US" dirty="0">
                <a:hlinkClick r:id="rId2"/>
              </a:rPr>
              <a:t>https://chat.whatsapp.com/CT32A0g5kg08E7g6myEsLu?mode=ems_copy_c</a:t>
            </a:r>
            <a:r>
              <a:rPr lang="en-US" dirty="0"/>
              <a:t> </a:t>
            </a:r>
          </a:p>
          <a:p>
            <a:r>
              <a:rPr lang="en-US" dirty="0"/>
              <a:t>Elementary School Reps:</a:t>
            </a:r>
          </a:p>
          <a:p>
            <a:r>
              <a:rPr lang="en-US" dirty="0">
                <a:hlinkClick r:id="rId3"/>
              </a:rPr>
              <a:t>https://chat.whatsapp.com/LLYMlDTn1hNCtYzuf3Gl8b?mode=ems_copy_c</a:t>
            </a:r>
            <a:r>
              <a:rPr lang="en-US" dirty="0"/>
              <a:t> </a:t>
            </a:r>
          </a:p>
          <a:p>
            <a:r>
              <a:rPr lang="en-US" dirty="0"/>
              <a:t>Middle School Reps:</a:t>
            </a:r>
          </a:p>
          <a:p>
            <a:r>
              <a:rPr lang="en-US" dirty="0">
                <a:hlinkClick r:id="rId4"/>
              </a:rPr>
              <a:t>https://chat.whatsapp.com/FXsTMaktkzCAKQEjEx1Fiz?mode=ems_copy_c</a:t>
            </a:r>
            <a:r>
              <a:rPr lang="en-US" dirty="0"/>
              <a:t> </a:t>
            </a:r>
          </a:p>
          <a:p>
            <a:r>
              <a:rPr lang="en-US" dirty="0"/>
              <a:t>High School Reps:</a:t>
            </a:r>
          </a:p>
          <a:p>
            <a:r>
              <a:rPr lang="en-US" dirty="0">
                <a:hlinkClick r:id="rId5"/>
              </a:rPr>
              <a:t>https://chat.whatsapp.com/LTtnCjQervBATYryD49iZi?mode=ems_copy_c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955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grationWizIdPermissions xmlns="1f8165b6-7211-4c08-98f5-63047ca5b3d0" xsi:nil="true"/>
    <_ip_UnifiedCompliancePolicyUIAction xmlns="http://schemas.microsoft.com/sharepoint/v3" xsi:nil="true"/>
    <MigrationWizIdSecurityGroups xmlns="1f8165b6-7211-4c08-98f5-63047ca5b3d0" xsi:nil="true"/>
    <MigrationWizIdPermissionLevels xmlns="1f8165b6-7211-4c08-98f5-63047ca5b3d0" xsi:nil="true"/>
    <MigrationWizId xmlns="1f8165b6-7211-4c08-98f5-63047ca5b3d0" xsi:nil="true"/>
    <_activity xmlns="1f8165b6-7211-4c08-98f5-63047ca5b3d0" xsi:nil="true"/>
    <_ip_UnifiedCompliancePolicyProperties xmlns="http://schemas.microsoft.com/sharepoint/v3" xsi:nil="true"/>
    <MigrationWizIdDocumentLibraryPermissions xmlns="1f8165b6-7211-4c08-98f5-63047ca5b3d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F609D394FEBA42BF71D302C355EBA5" ma:contentTypeVersion="23" ma:contentTypeDescription="Create a new document." ma:contentTypeScope="" ma:versionID="35f7dc66b3395f6a5b2d346f15027db5">
  <xsd:schema xmlns:xsd="http://www.w3.org/2001/XMLSchema" xmlns:xs="http://www.w3.org/2001/XMLSchema" xmlns:p="http://schemas.microsoft.com/office/2006/metadata/properties" xmlns:ns1="http://schemas.microsoft.com/sharepoint/v3" xmlns:ns3="1f8165b6-7211-4c08-98f5-63047ca5b3d0" xmlns:ns4="d5cc4740-0d01-4338-9ddb-5b326c6def78" targetNamespace="http://schemas.microsoft.com/office/2006/metadata/properties" ma:root="true" ma:fieldsID="a10014ff3cafaab0de61fbcba62fa547" ns1:_="" ns3:_="" ns4:_="">
    <xsd:import namespace="http://schemas.microsoft.com/sharepoint/v3"/>
    <xsd:import namespace="1f8165b6-7211-4c08-98f5-63047ca5b3d0"/>
    <xsd:import namespace="d5cc4740-0d01-4338-9ddb-5b326c6def78"/>
    <xsd:element name="properties">
      <xsd:complexType>
        <xsd:sequence>
          <xsd:element name="documentManagement">
            <xsd:complexType>
              <xsd:all>
                <xsd:element ref="ns3:MigrationWizId" minOccurs="0"/>
                <xsd:element ref="ns3:MigrationWizIdPermissions" minOccurs="0"/>
                <xsd:element ref="ns3:MigrationWizIdPermissionLevels" minOccurs="0"/>
                <xsd:element ref="ns3:MigrationWizIdDocumentLibraryPermissions" minOccurs="0"/>
                <xsd:element ref="ns3:MigrationWizIdSecurityGroup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1:_ip_UnifiedCompliancePolicyProperties" minOccurs="0"/>
                <xsd:element ref="ns1:_ip_UnifiedCompliancePolicyUIAc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8165b6-7211-4c08-98f5-63047ca5b3d0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PermissionLevels" ma:index="10" nillable="true" ma:displayName="MigrationWizIdPermissionLevels" ma:internalName="MigrationWizIdPermissionLevels">
      <xsd:simpleType>
        <xsd:restriction base="dms:Text"/>
      </xsd:simpleType>
    </xsd:element>
    <xsd:element name="MigrationWizIdDocumentLibraryPermissions" ma:index="11" nillable="true" ma:displayName="MigrationWizIdDocumentLibraryPermissions" ma:internalName="MigrationWizIdDocumentLibraryPermissions">
      <xsd:simpleType>
        <xsd:restriction base="dms:Text"/>
      </xsd:simpleType>
    </xsd:element>
    <xsd:element name="MigrationWizIdSecurityGroups" ma:index="12" nillable="true" ma:displayName="MigrationWizIdSecurityGroups" ma:internalName="MigrationWizIdSecurityGroups">
      <xsd:simpleType>
        <xsd:restriction base="dms:Text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5" nillable="true" ma:displayName="_activity" ma:hidden="true" ma:internalName="_activity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7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cc4740-0d01-4338-9ddb-5b326c6def78" elementFormDefault="qualified">
    <xsd:import namespace="http://schemas.microsoft.com/office/2006/documentManagement/types"/>
    <xsd:import namespace="http://schemas.microsoft.com/office/infopath/2007/PartnerControls"/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58208AD-969A-4F2B-9BD7-E56270BE27FF}">
  <ds:schemaRefs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schemas.microsoft.com/sharepoint/v3"/>
    <ds:schemaRef ds:uri="http://schemas.microsoft.com/office/infopath/2007/PartnerControls"/>
    <ds:schemaRef ds:uri="http://schemas.openxmlformats.org/package/2006/metadata/core-properties"/>
    <ds:schemaRef ds:uri="d5cc4740-0d01-4338-9ddb-5b326c6def78"/>
    <ds:schemaRef ds:uri="1f8165b6-7211-4c08-98f5-63047ca5b3d0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DB2D42E-91F4-47D4-B9F3-E3E68E2CC1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f8165b6-7211-4c08-98f5-63047ca5b3d0"/>
    <ds:schemaRef ds:uri="d5cc4740-0d01-4338-9ddb-5b326c6def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0ED80BA-33C1-480A-9FB4-F14DF3AF85BD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3fe40892-6886-4ab4-9478-2104d8dcb521}" enabled="1" method="Privileged" siteId="{85fedf24-5af7-459c-b935-b978cf6c8ca0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35051</TotalTime>
  <Words>2287</Words>
  <Application>Microsoft Office PowerPoint</Application>
  <PresentationFormat>Widescreen</PresentationFormat>
  <Paragraphs>662</Paragraphs>
  <Slides>46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58" baseType="lpstr">
      <vt:lpstr>Aptos</vt:lpstr>
      <vt:lpstr>Aptos Display</vt:lpstr>
      <vt:lpstr>Aptos Narrow</vt:lpstr>
      <vt:lpstr>Arial</vt:lpstr>
      <vt:lpstr>Arial Rounded MT Bold</vt:lpstr>
      <vt:lpstr>Calibri</vt:lpstr>
      <vt:lpstr>Calibri Light</vt:lpstr>
      <vt:lpstr>Helvetica</vt:lpstr>
      <vt:lpstr>Montserrat</vt:lpstr>
      <vt:lpstr>Wingdings</vt:lpstr>
      <vt:lpstr>Office Theme</vt:lpstr>
      <vt:lpstr>1_Office Theme</vt:lpstr>
      <vt:lpstr>PowerPoint Presentation</vt:lpstr>
      <vt:lpstr>Welcome to all our New and Returning NAACP-MC Parents’ Council Reps!</vt:lpstr>
      <vt:lpstr>What’s On Your Mind?</vt:lpstr>
      <vt:lpstr>PowerPoint Presentation</vt:lpstr>
      <vt:lpstr>PowerPoint Presentation</vt:lpstr>
      <vt:lpstr>Upcoming Registration Deadlines</vt:lpstr>
      <vt:lpstr>PowerPoint Presentation</vt:lpstr>
      <vt:lpstr>Parents’ Council Communications</vt:lpstr>
      <vt:lpstr>Parents’ Council WhatsApp Groups</vt:lpstr>
      <vt:lpstr>APPENDIX</vt:lpstr>
      <vt:lpstr>PowerPoint Presentation</vt:lpstr>
      <vt:lpstr>MCPS SY2024-25 MCAP Literacy &amp; Math Results for Black/African American students</vt:lpstr>
      <vt:lpstr>PowerPoint Presentation</vt:lpstr>
      <vt:lpstr>Maryland Statewide SY2024-25 MCAP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MCPS SY2024-25 MCAP Results for Black/African American students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2025 MSDE MCAP Data</vt:lpstr>
      <vt:lpstr>Expect Your Student’s Paper MCAP Report by Mid-October</vt:lpstr>
      <vt:lpstr>PowerPoint Presentation</vt:lpstr>
      <vt:lpstr>MCPS Elementary &amp; Middle School 2024-25 MAP-M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Parent Advocacy</vt:lpstr>
      <vt:lpstr>PowerPoint Presentation</vt:lpstr>
      <vt:lpstr>PowerPoint Presentation</vt:lpstr>
      <vt:lpstr>PowerPoint Presentation</vt:lpstr>
      <vt:lpstr>Field Trip:   National Museum of African American History and Culture</vt:lpstr>
      <vt:lpstr>2025 NMAAHC Field Trip Interested Schools  (30 schools as of 14November) </vt:lpstr>
      <vt:lpstr>NAACP Parents’ Council</vt:lpstr>
    </vt:vector>
  </TitlesOfParts>
  <Company>AMERICAN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NAACP Parents’ Council Draft Agenda 16 November 2022</dc:title>
  <dc:creator>Johns, Byron</dc:creator>
  <cp:lastModifiedBy>Johns, Byron</cp:lastModifiedBy>
  <cp:revision>31</cp:revision>
  <dcterms:created xsi:type="dcterms:W3CDTF">2022-11-08T18:16:27Z</dcterms:created>
  <dcterms:modified xsi:type="dcterms:W3CDTF">2025-09-25T01:41:21Z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fe40892-6886-4ab4-9478-2104d8dcb521_Enabled">
    <vt:lpwstr>true</vt:lpwstr>
  </property>
  <property fmtid="{D5CDD505-2E9C-101B-9397-08002B2CF9AE}" pid="3" name="MSIP_Label_3fe40892-6886-4ab4-9478-2104d8dcb521_SetDate">
    <vt:lpwstr>2022-11-08T18:50:31Z</vt:lpwstr>
  </property>
  <property fmtid="{D5CDD505-2E9C-101B-9397-08002B2CF9AE}" pid="4" name="MSIP_Label_3fe40892-6886-4ab4-9478-2104d8dcb521_Method">
    <vt:lpwstr>Privileged</vt:lpwstr>
  </property>
  <property fmtid="{D5CDD505-2E9C-101B-9397-08002B2CF9AE}" pid="5" name="MSIP_Label_3fe40892-6886-4ab4-9478-2104d8dcb521_Name">
    <vt:lpwstr>Public</vt:lpwstr>
  </property>
  <property fmtid="{D5CDD505-2E9C-101B-9397-08002B2CF9AE}" pid="6" name="MSIP_Label_3fe40892-6886-4ab4-9478-2104d8dcb521_SiteId">
    <vt:lpwstr>85fedf24-5af7-459c-b935-b978cf6c8ca0</vt:lpwstr>
  </property>
  <property fmtid="{D5CDD505-2E9C-101B-9397-08002B2CF9AE}" pid="7" name="MSIP_Label_3fe40892-6886-4ab4-9478-2104d8dcb521_ActionId">
    <vt:lpwstr>d469d431-c774-410c-a186-a3112685b931</vt:lpwstr>
  </property>
  <property fmtid="{D5CDD505-2E9C-101B-9397-08002B2CF9AE}" pid="8" name="MSIP_Label_3fe40892-6886-4ab4-9478-2104d8dcb521_ContentBits">
    <vt:lpwstr>0</vt:lpwstr>
  </property>
  <property fmtid="{D5CDD505-2E9C-101B-9397-08002B2CF9AE}" pid="9" name="ContentTypeId">
    <vt:lpwstr>0x010100B2F609D394FEBA42BF71D302C355EBA5</vt:lpwstr>
  </property>
</Properties>
</file>